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302" r:id="rId6"/>
    <p:sldId id="292" r:id="rId7"/>
    <p:sldId id="294" r:id="rId8"/>
    <p:sldId id="305" r:id="rId9"/>
    <p:sldId id="299" r:id="rId10"/>
    <p:sldId id="300" r:id="rId11"/>
    <p:sldId id="301" r:id="rId12"/>
    <p:sldId id="303" r:id="rId13"/>
    <p:sldId id="304" r:id="rId14"/>
    <p:sldId id="295" r:id="rId15"/>
    <p:sldId id="296" r:id="rId16"/>
    <p:sldId id="308" r:id="rId17"/>
    <p:sldId id="315" r:id="rId18"/>
    <p:sldId id="318" r:id="rId19"/>
    <p:sldId id="298" r:id="rId20"/>
    <p:sldId id="320"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95" autoAdjust="0"/>
  </p:normalViewPr>
  <p:slideViewPr>
    <p:cSldViewPr snapToGrid="0">
      <p:cViewPr varScale="1">
        <p:scale>
          <a:sx n="96" d="100"/>
          <a:sy n="96" d="100"/>
        </p:scale>
        <p:origin x="178" y="72"/>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DCC6C-3951-4303-BA9A-683FE12861D9}"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2AE8BFD5-D0E3-47B3-97D9-952B43E37BB4}">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1 Không phạt trẻ</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CFFD92CC-62E2-49A6-A3D7-CF200FB4030B}" type="parTrans" cxnId="{E09D9516-A771-498E-92D4-4686E2ECD848}">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3EA5924F-B434-4F22-9656-6238D7F1B502}" type="sibTrans" cxnId="{E09D9516-A771-498E-92D4-4686E2ECD848}">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7849CDE5-F8F6-4EB7-AEE3-6B09F19573CD}">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2 Không nuông chiều trẻ</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C8C83D36-0769-4365-B83F-1D5C254600F9}" type="parTrans" cxnId="{BE1BD11D-B360-447E-A7E2-3D5821772798}">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9CE4992F-2907-47A4-A5C9-B33D2DA4958A}" type="sibTrans" cxnId="{BE1BD11D-B360-447E-A7E2-3D5821772798}">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E4393930-E0B0-4B6F-A573-E10FFB9626E3}">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3 Phải vừa mềm mỏng vừa kiên quyết</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1380F4AE-26EB-4F2C-A91B-FD4C795C938A}" type="parTrans" cxnId="{60F441F7-FCCA-4A0F-A42B-7F4FA370326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67EE9F40-EC86-4B08-AA62-5755FB26B919}" type="sibTrans" cxnId="{60F441F7-FCCA-4A0F-A42B-7F4FA370326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C2CEAD20-DFCB-43CF-95B4-7B4A4D699C41}">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4 Cho trẻ cơ hội phát triển thế mạnh qua 7 nhận thức và kỹ năng quan trọng</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F1AA3DA2-F292-443C-B700-0BAC10589520}" type="parTrans" cxnId="{4819C2E6-7478-4095-8D55-0A722AD0B310}">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3F63700E-C83B-4218-8927-D7548B77B54E}" type="sibTrans" cxnId="{4819C2E6-7478-4095-8D55-0A722AD0B310}">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67D4D7D6-8598-4E2A-A377-D4403A7A2DBB}">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5 Hãy cẩn thận với những gì có hiệu quả ngay tức khắc ( hình phạt sẽ gây ra tác hại lâu dài ) </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796A11B6-9C96-4824-92E2-870D59F12244}" type="parTrans" cxnId="{255E1819-5CD4-4B4F-ABAF-A3CE95D26048}">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6E051474-8326-4D9B-889B-E41F4938C76A}" type="sibTrans" cxnId="{255E1819-5CD4-4B4F-ABAF-A3CE95D26048}">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95C322FD-2161-4C55-B10A-444A7E8F495F}">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6 Hãy từ bỏ suy nghĩ điên rồ rằng để trẻ làm tốt hơn trước tiên phải khiến trẻ tệ hơn </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A071B6CE-6678-4294-B84D-DE38DFDE51BC}" type="parTrans" cxnId="{B66608DA-9478-4DA1-A6F8-A95BE1A11687}">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017E020C-88D7-4853-ABEB-F3CFC4BB419F}" type="sibTrans" cxnId="{B66608DA-9478-4DA1-A6F8-A95BE1A11687}">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E4DD70CF-155F-425A-953B-06E1DB88194E}">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7 Hãy để trẻ cùng xây dựng những nguyên tắc</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748FA7DF-ED9D-426C-B0D2-E3EB1BC0699C}" type="parTrans" cxnId="{689D2D7C-3CAC-462A-AD90-AA315AADBFB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9216D450-ECCC-4D0D-A79E-571A6C31EABC}" type="sibTrans" cxnId="{689D2D7C-3CAC-462A-AD90-AA315AADBFB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1E4BCB87-E253-491F-82C5-3B00B644A2A7}">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8 Đặt những câu hỏi gợi ý </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FB52E941-A6BF-4FDE-8170-76E064E7FA1C}" type="parTrans" cxnId="{3E98A991-0163-4230-85F0-0810B9DF056D}">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47F1AF26-5EA3-409E-8EED-F0D3F0DF3CE9}" type="sibTrans" cxnId="{3E98A991-0163-4230-85F0-0810B9DF056D}">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BD514F03-DA4F-43B8-9FF1-D1B8B5C9DCF3}">
      <dgm:prSet/>
      <dgm:spPr/>
      <dgm:t>
        <a:bodyPr/>
        <a:lstStyle/>
        <a:p>
          <a:r>
            <a:rPr lang="vi-VN">
              <a:solidFill>
                <a:schemeClr val="bg2">
                  <a:lumMod val="10000"/>
                </a:schemeClr>
              </a:solidFill>
              <a:latin typeface="Times New Roman" panose="02020603050405020304" pitchFamily="18" charset="0"/>
              <a:cs typeface="Times New Roman" panose="02020603050405020304" pitchFamily="18" charset="0"/>
            </a:rPr>
            <a:t>9 Học cách nói vừa mềm mỏng vừa kiên quyết</a:t>
          </a:r>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E799802E-46F5-496C-ADE5-DD599771C673}" type="parTrans" cxnId="{A8739F8B-F2F7-4DAF-B864-5DE3FB23EF35}">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ED3B4B3B-D240-4927-8DFB-2405B6B05EC2}" type="sibTrans" cxnId="{A8739F8B-F2F7-4DAF-B864-5DE3FB23EF35}">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48F964BF-3973-41A6-BF51-8D2A55BE6205}" type="pres">
      <dgm:prSet presAssocID="{31FDCC6C-3951-4303-BA9A-683FE12861D9}" presName="diagram" presStyleCnt="0">
        <dgm:presLayoutVars>
          <dgm:dir/>
          <dgm:resizeHandles val="exact"/>
        </dgm:presLayoutVars>
      </dgm:prSet>
      <dgm:spPr/>
    </dgm:pt>
    <dgm:pt modelId="{44D389C5-542E-4550-97A4-F18D7236046C}" type="pres">
      <dgm:prSet presAssocID="{2AE8BFD5-D0E3-47B3-97D9-952B43E37BB4}" presName="node" presStyleLbl="node1" presStyleIdx="0" presStyleCnt="9">
        <dgm:presLayoutVars>
          <dgm:bulletEnabled val="1"/>
        </dgm:presLayoutVars>
      </dgm:prSet>
      <dgm:spPr/>
    </dgm:pt>
    <dgm:pt modelId="{F71571E6-A157-42B5-AF6C-06BDEA18EAD0}" type="pres">
      <dgm:prSet presAssocID="{3EA5924F-B434-4F22-9656-6238D7F1B502}" presName="sibTrans" presStyleCnt="0"/>
      <dgm:spPr/>
    </dgm:pt>
    <dgm:pt modelId="{8C0FFF4A-691D-4B3E-9577-71BCA007F8D4}" type="pres">
      <dgm:prSet presAssocID="{7849CDE5-F8F6-4EB7-AEE3-6B09F19573CD}" presName="node" presStyleLbl="node1" presStyleIdx="1" presStyleCnt="9">
        <dgm:presLayoutVars>
          <dgm:bulletEnabled val="1"/>
        </dgm:presLayoutVars>
      </dgm:prSet>
      <dgm:spPr/>
    </dgm:pt>
    <dgm:pt modelId="{1B0CB1FB-BEE6-431A-9C12-8B8998E01215}" type="pres">
      <dgm:prSet presAssocID="{9CE4992F-2907-47A4-A5C9-B33D2DA4958A}" presName="sibTrans" presStyleCnt="0"/>
      <dgm:spPr/>
    </dgm:pt>
    <dgm:pt modelId="{93E7FEAC-74E3-4D0D-874F-FE582BAA5905}" type="pres">
      <dgm:prSet presAssocID="{E4393930-E0B0-4B6F-A573-E10FFB9626E3}" presName="node" presStyleLbl="node1" presStyleIdx="2" presStyleCnt="9">
        <dgm:presLayoutVars>
          <dgm:bulletEnabled val="1"/>
        </dgm:presLayoutVars>
      </dgm:prSet>
      <dgm:spPr/>
    </dgm:pt>
    <dgm:pt modelId="{71286B2F-E3CE-4F78-99DA-A2024F4BA54D}" type="pres">
      <dgm:prSet presAssocID="{67EE9F40-EC86-4B08-AA62-5755FB26B919}" presName="sibTrans" presStyleCnt="0"/>
      <dgm:spPr/>
    </dgm:pt>
    <dgm:pt modelId="{0CC2DAA5-9041-42E3-A54A-5E9ADCAF962C}" type="pres">
      <dgm:prSet presAssocID="{C2CEAD20-DFCB-43CF-95B4-7B4A4D699C41}" presName="node" presStyleLbl="node1" presStyleIdx="3" presStyleCnt="9">
        <dgm:presLayoutVars>
          <dgm:bulletEnabled val="1"/>
        </dgm:presLayoutVars>
      </dgm:prSet>
      <dgm:spPr/>
    </dgm:pt>
    <dgm:pt modelId="{4F5D0DC7-C4B0-4E18-AB22-AEB92DEE6576}" type="pres">
      <dgm:prSet presAssocID="{3F63700E-C83B-4218-8927-D7548B77B54E}" presName="sibTrans" presStyleCnt="0"/>
      <dgm:spPr/>
    </dgm:pt>
    <dgm:pt modelId="{F2FF347D-114C-449A-8BBC-49B958E349E4}" type="pres">
      <dgm:prSet presAssocID="{67D4D7D6-8598-4E2A-A377-D4403A7A2DBB}" presName="node" presStyleLbl="node1" presStyleIdx="4" presStyleCnt="9">
        <dgm:presLayoutVars>
          <dgm:bulletEnabled val="1"/>
        </dgm:presLayoutVars>
      </dgm:prSet>
      <dgm:spPr/>
    </dgm:pt>
    <dgm:pt modelId="{D47C1804-5F00-4DCD-BE28-A676EDD8BBA5}" type="pres">
      <dgm:prSet presAssocID="{6E051474-8326-4D9B-889B-E41F4938C76A}" presName="sibTrans" presStyleCnt="0"/>
      <dgm:spPr/>
    </dgm:pt>
    <dgm:pt modelId="{2174C51D-D256-4D49-B96A-76DC4D226A87}" type="pres">
      <dgm:prSet presAssocID="{95C322FD-2161-4C55-B10A-444A7E8F495F}" presName="node" presStyleLbl="node1" presStyleIdx="5" presStyleCnt="9">
        <dgm:presLayoutVars>
          <dgm:bulletEnabled val="1"/>
        </dgm:presLayoutVars>
      </dgm:prSet>
      <dgm:spPr/>
    </dgm:pt>
    <dgm:pt modelId="{D158EFC8-789F-40E0-8BC2-B743E3A73AE8}" type="pres">
      <dgm:prSet presAssocID="{017E020C-88D7-4853-ABEB-F3CFC4BB419F}" presName="sibTrans" presStyleCnt="0"/>
      <dgm:spPr/>
    </dgm:pt>
    <dgm:pt modelId="{4FE5ACB6-C0D4-43BF-A207-9D6A1FB66F2A}" type="pres">
      <dgm:prSet presAssocID="{E4DD70CF-155F-425A-953B-06E1DB88194E}" presName="node" presStyleLbl="node1" presStyleIdx="6" presStyleCnt="9" custLinFactNeighborY="653">
        <dgm:presLayoutVars>
          <dgm:bulletEnabled val="1"/>
        </dgm:presLayoutVars>
      </dgm:prSet>
      <dgm:spPr/>
    </dgm:pt>
    <dgm:pt modelId="{4A82FC92-237C-4585-BCDE-550DCE03E8A1}" type="pres">
      <dgm:prSet presAssocID="{9216D450-ECCC-4D0D-A79E-571A6C31EABC}" presName="sibTrans" presStyleCnt="0"/>
      <dgm:spPr/>
    </dgm:pt>
    <dgm:pt modelId="{09C83365-FA95-4E4A-A808-457656862BDA}" type="pres">
      <dgm:prSet presAssocID="{1E4BCB87-E253-491F-82C5-3B00B644A2A7}" presName="node" presStyleLbl="node1" presStyleIdx="7" presStyleCnt="9">
        <dgm:presLayoutVars>
          <dgm:bulletEnabled val="1"/>
        </dgm:presLayoutVars>
      </dgm:prSet>
      <dgm:spPr/>
    </dgm:pt>
    <dgm:pt modelId="{816A05E6-E441-441D-8140-D01277F52B29}" type="pres">
      <dgm:prSet presAssocID="{47F1AF26-5EA3-409E-8EED-F0D3F0DF3CE9}" presName="sibTrans" presStyleCnt="0"/>
      <dgm:spPr/>
    </dgm:pt>
    <dgm:pt modelId="{F6C96FDE-6230-48A2-BF05-81DC4560CBDA}" type="pres">
      <dgm:prSet presAssocID="{BD514F03-DA4F-43B8-9FF1-D1B8B5C9DCF3}" presName="node" presStyleLbl="node1" presStyleIdx="8" presStyleCnt="9">
        <dgm:presLayoutVars>
          <dgm:bulletEnabled val="1"/>
        </dgm:presLayoutVars>
      </dgm:prSet>
      <dgm:spPr/>
    </dgm:pt>
  </dgm:ptLst>
  <dgm:cxnLst>
    <dgm:cxn modelId="{1D642700-0248-42F4-8C53-72FCC09C9B6D}" type="presOf" srcId="{BD514F03-DA4F-43B8-9FF1-D1B8B5C9DCF3}" destId="{F6C96FDE-6230-48A2-BF05-81DC4560CBDA}" srcOrd="0" destOrd="0" presId="urn:microsoft.com/office/officeart/2005/8/layout/default"/>
    <dgm:cxn modelId="{E09D9516-A771-498E-92D4-4686E2ECD848}" srcId="{31FDCC6C-3951-4303-BA9A-683FE12861D9}" destId="{2AE8BFD5-D0E3-47B3-97D9-952B43E37BB4}" srcOrd="0" destOrd="0" parTransId="{CFFD92CC-62E2-49A6-A3D7-CF200FB4030B}" sibTransId="{3EA5924F-B434-4F22-9656-6238D7F1B502}"/>
    <dgm:cxn modelId="{255E1819-5CD4-4B4F-ABAF-A3CE95D26048}" srcId="{31FDCC6C-3951-4303-BA9A-683FE12861D9}" destId="{67D4D7D6-8598-4E2A-A377-D4403A7A2DBB}" srcOrd="4" destOrd="0" parTransId="{796A11B6-9C96-4824-92E2-870D59F12244}" sibTransId="{6E051474-8326-4D9B-889B-E41F4938C76A}"/>
    <dgm:cxn modelId="{BE1BD11D-B360-447E-A7E2-3D5821772798}" srcId="{31FDCC6C-3951-4303-BA9A-683FE12861D9}" destId="{7849CDE5-F8F6-4EB7-AEE3-6B09F19573CD}" srcOrd="1" destOrd="0" parTransId="{C8C83D36-0769-4365-B83F-1D5C254600F9}" sibTransId="{9CE4992F-2907-47A4-A5C9-B33D2DA4958A}"/>
    <dgm:cxn modelId="{78EE1A5C-9D49-41A5-B488-4C0BEFFBE864}" type="presOf" srcId="{31FDCC6C-3951-4303-BA9A-683FE12861D9}" destId="{48F964BF-3973-41A6-BF51-8D2A55BE6205}" srcOrd="0" destOrd="0" presId="urn:microsoft.com/office/officeart/2005/8/layout/default"/>
    <dgm:cxn modelId="{62C0FA5D-4207-4C7F-9ED5-51B92F6BAC11}" type="presOf" srcId="{67D4D7D6-8598-4E2A-A377-D4403A7A2DBB}" destId="{F2FF347D-114C-449A-8BBC-49B958E349E4}" srcOrd="0" destOrd="0" presId="urn:microsoft.com/office/officeart/2005/8/layout/default"/>
    <dgm:cxn modelId="{A256F45F-CA37-4250-BF27-AD5B0CBB6867}" type="presOf" srcId="{95C322FD-2161-4C55-B10A-444A7E8F495F}" destId="{2174C51D-D256-4D49-B96A-76DC4D226A87}" srcOrd="0" destOrd="0" presId="urn:microsoft.com/office/officeart/2005/8/layout/default"/>
    <dgm:cxn modelId="{5EABBA67-5A3F-432A-AEBB-170EAAF70893}" type="presOf" srcId="{7849CDE5-F8F6-4EB7-AEE3-6B09F19573CD}" destId="{8C0FFF4A-691D-4B3E-9577-71BCA007F8D4}" srcOrd="0" destOrd="0" presId="urn:microsoft.com/office/officeart/2005/8/layout/default"/>
    <dgm:cxn modelId="{689D2D7C-3CAC-462A-AD90-AA315AADBFB3}" srcId="{31FDCC6C-3951-4303-BA9A-683FE12861D9}" destId="{E4DD70CF-155F-425A-953B-06E1DB88194E}" srcOrd="6" destOrd="0" parTransId="{748FA7DF-ED9D-426C-B0D2-E3EB1BC0699C}" sibTransId="{9216D450-ECCC-4D0D-A79E-571A6C31EABC}"/>
    <dgm:cxn modelId="{A8739F8B-F2F7-4DAF-B864-5DE3FB23EF35}" srcId="{31FDCC6C-3951-4303-BA9A-683FE12861D9}" destId="{BD514F03-DA4F-43B8-9FF1-D1B8B5C9DCF3}" srcOrd="8" destOrd="0" parTransId="{E799802E-46F5-496C-ADE5-DD599771C673}" sibTransId="{ED3B4B3B-D240-4927-8DFB-2405B6B05EC2}"/>
    <dgm:cxn modelId="{3E98A991-0163-4230-85F0-0810B9DF056D}" srcId="{31FDCC6C-3951-4303-BA9A-683FE12861D9}" destId="{1E4BCB87-E253-491F-82C5-3B00B644A2A7}" srcOrd="7" destOrd="0" parTransId="{FB52E941-A6BF-4FDE-8170-76E064E7FA1C}" sibTransId="{47F1AF26-5EA3-409E-8EED-F0D3F0DF3CE9}"/>
    <dgm:cxn modelId="{D5BB30CE-CFA9-4173-8E4A-736134D460A8}" type="presOf" srcId="{E4DD70CF-155F-425A-953B-06E1DB88194E}" destId="{4FE5ACB6-C0D4-43BF-A207-9D6A1FB66F2A}" srcOrd="0" destOrd="0" presId="urn:microsoft.com/office/officeart/2005/8/layout/default"/>
    <dgm:cxn modelId="{4E16F5D5-7F9C-41BE-8D4E-E5B0ABBE639F}" type="presOf" srcId="{E4393930-E0B0-4B6F-A573-E10FFB9626E3}" destId="{93E7FEAC-74E3-4D0D-874F-FE582BAA5905}" srcOrd="0" destOrd="0" presId="urn:microsoft.com/office/officeart/2005/8/layout/default"/>
    <dgm:cxn modelId="{B66608DA-9478-4DA1-A6F8-A95BE1A11687}" srcId="{31FDCC6C-3951-4303-BA9A-683FE12861D9}" destId="{95C322FD-2161-4C55-B10A-444A7E8F495F}" srcOrd="5" destOrd="0" parTransId="{A071B6CE-6678-4294-B84D-DE38DFDE51BC}" sibTransId="{017E020C-88D7-4853-ABEB-F3CFC4BB419F}"/>
    <dgm:cxn modelId="{DB63B5E4-00A9-439E-B4F4-F34BD96D450F}" type="presOf" srcId="{C2CEAD20-DFCB-43CF-95B4-7B4A4D699C41}" destId="{0CC2DAA5-9041-42E3-A54A-5E9ADCAF962C}" srcOrd="0" destOrd="0" presId="urn:microsoft.com/office/officeart/2005/8/layout/default"/>
    <dgm:cxn modelId="{4819C2E6-7478-4095-8D55-0A722AD0B310}" srcId="{31FDCC6C-3951-4303-BA9A-683FE12861D9}" destId="{C2CEAD20-DFCB-43CF-95B4-7B4A4D699C41}" srcOrd="3" destOrd="0" parTransId="{F1AA3DA2-F292-443C-B700-0BAC10589520}" sibTransId="{3F63700E-C83B-4218-8927-D7548B77B54E}"/>
    <dgm:cxn modelId="{9E65B9F4-24E0-419E-8311-54854F021D2A}" type="presOf" srcId="{1E4BCB87-E253-491F-82C5-3B00B644A2A7}" destId="{09C83365-FA95-4E4A-A808-457656862BDA}" srcOrd="0" destOrd="0" presId="urn:microsoft.com/office/officeart/2005/8/layout/default"/>
    <dgm:cxn modelId="{60F441F7-FCCA-4A0F-A42B-7F4FA3703263}" srcId="{31FDCC6C-3951-4303-BA9A-683FE12861D9}" destId="{E4393930-E0B0-4B6F-A573-E10FFB9626E3}" srcOrd="2" destOrd="0" parTransId="{1380F4AE-26EB-4F2C-A91B-FD4C795C938A}" sibTransId="{67EE9F40-EC86-4B08-AA62-5755FB26B919}"/>
    <dgm:cxn modelId="{8C0A7FF7-7DB3-40CA-A8F0-52A053EE5A99}" type="presOf" srcId="{2AE8BFD5-D0E3-47B3-97D9-952B43E37BB4}" destId="{44D389C5-542E-4550-97A4-F18D7236046C}" srcOrd="0" destOrd="0" presId="urn:microsoft.com/office/officeart/2005/8/layout/default"/>
    <dgm:cxn modelId="{843FB49C-4CDB-4801-8FC7-334DDEC22FFB}" type="presParOf" srcId="{48F964BF-3973-41A6-BF51-8D2A55BE6205}" destId="{44D389C5-542E-4550-97A4-F18D7236046C}" srcOrd="0" destOrd="0" presId="urn:microsoft.com/office/officeart/2005/8/layout/default"/>
    <dgm:cxn modelId="{539FD626-C42C-4685-873E-FF444A3BC126}" type="presParOf" srcId="{48F964BF-3973-41A6-BF51-8D2A55BE6205}" destId="{F71571E6-A157-42B5-AF6C-06BDEA18EAD0}" srcOrd="1" destOrd="0" presId="urn:microsoft.com/office/officeart/2005/8/layout/default"/>
    <dgm:cxn modelId="{6A1D564C-F8DD-4EE7-832A-9A4C983E7288}" type="presParOf" srcId="{48F964BF-3973-41A6-BF51-8D2A55BE6205}" destId="{8C0FFF4A-691D-4B3E-9577-71BCA007F8D4}" srcOrd="2" destOrd="0" presId="urn:microsoft.com/office/officeart/2005/8/layout/default"/>
    <dgm:cxn modelId="{61E86FD9-23D5-4AF9-A339-17CC778B4502}" type="presParOf" srcId="{48F964BF-3973-41A6-BF51-8D2A55BE6205}" destId="{1B0CB1FB-BEE6-431A-9C12-8B8998E01215}" srcOrd="3" destOrd="0" presId="urn:microsoft.com/office/officeart/2005/8/layout/default"/>
    <dgm:cxn modelId="{26750B3F-ACE2-4A8C-BC99-E44C5932C97B}" type="presParOf" srcId="{48F964BF-3973-41A6-BF51-8D2A55BE6205}" destId="{93E7FEAC-74E3-4D0D-874F-FE582BAA5905}" srcOrd="4" destOrd="0" presId="urn:microsoft.com/office/officeart/2005/8/layout/default"/>
    <dgm:cxn modelId="{9E4F2D27-2F52-43ED-9464-863C8EAAFB0D}" type="presParOf" srcId="{48F964BF-3973-41A6-BF51-8D2A55BE6205}" destId="{71286B2F-E3CE-4F78-99DA-A2024F4BA54D}" srcOrd="5" destOrd="0" presId="urn:microsoft.com/office/officeart/2005/8/layout/default"/>
    <dgm:cxn modelId="{C0CDF295-0472-4947-B43F-F2BD1037D3CF}" type="presParOf" srcId="{48F964BF-3973-41A6-BF51-8D2A55BE6205}" destId="{0CC2DAA5-9041-42E3-A54A-5E9ADCAF962C}" srcOrd="6" destOrd="0" presId="urn:microsoft.com/office/officeart/2005/8/layout/default"/>
    <dgm:cxn modelId="{E89789A4-4848-4637-A0B3-ABA31EDAF1CE}" type="presParOf" srcId="{48F964BF-3973-41A6-BF51-8D2A55BE6205}" destId="{4F5D0DC7-C4B0-4E18-AB22-AEB92DEE6576}" srcOrd="7" destOrd="0" presId="urn:microsoft.com/office/officeart/2005/8/layout/default"/>
    <dgm:cxn modelId="{2131703C-DEDB-4CBF-8FFE-ED5E640DDA41}" type="presParOf" srcId="{48F964BF-3973-41A6-BF51-8D2A55BE6205}" destId="{F2FF347D-114C-449A-8BBC-49B958E349E4}" srcOrd="8" destOrd="0" presId="urn:microsoft.com/office/officeart/2005/8/layout/default"/>
    <dgm:cxn modelId="{E6C0D05C-4069-4CD9-B897-1E47A740D3CF}" type="presParOf" srcId="{48F964BF-3973-41A6-BF51-8D2A55BE6205}" destId="{D47C1804-5F00-4DCD-BE28-A676EDD8BBA5}" srcOrd="9" destOrd="0" presId="urn:microsoft.com/office/officeart/2005/8/layout/default"/>
    <dgm:cxn modelId="{A4E4D474-3657-4C33-978F-F086C521746F}" type="presParOf" srcId="{48F964BF-3973-41A6-BF51-8D2A55BE6205}" destId="{2174C51D-D256-4D49-B96A-76DC4D226A87}" srcOrd="10" destOrd="0" presId="urn:microsoft.com/office/officeart/2005/8/layout/default"/>
    <dgm:cxn modelId="{71AC3F3D-9627-4C7E-89B1-C045824E0FDD}" type="presParOf" srcId="{48F964BF-3973-41A6-BF51-8D2A55BE6205}" destId="{D158EFC8-789F-40E0-8BC2-B743E3A73AE8}" srcOrd="11" destOrd="0" presId="urn:microsoft.com/office/officeart/2005/8/layout/default"/>
    <dgm:cxn modelId="{FB5A529F-9B1D-4EE7-AD3F-5BC1374743FE}" type="presParOf" srcId="{48F964BF-3973-41A6-BF51-8D2A55BE6205}" destId="{4FE5ACB6-C0D4-43BF-A207-9D6A1FB66F2A}" srcOrd="12" destOrd="0" presId="urn:microsoft.com/office/officeart/2005/8/layout/default"/>
    <dgm:cxn modelId="{424B5D69-A942-4518-B636-D937810B1648}" type="presParOf" srcId="{48F964BF-3973-41A6-BF51-8D2A55BE6205}" destId="{4A82FC92-237C-4585-BCDE-550DCE03E8A1}" srcOrd="13" destOrd="0" presId="urn:microsoft.com/office/officeart/2005/8/layout/default"/>
    <dgm:cxn modelId="{6FA4B2C4-2D1D-479A-8E1C-F940E69E746F}" type="presParOf" srcId="{48F964BF-3973-41A6-BF51-8D2A55BE6205}" destId="{09C83365-FA95-4E4A-A808-457656862BDA}" srcOrd="14" destOrd="0" presId="urn:microsoft.com/office/officeart/2005/8/layout/default"/>
    <dgm:cxn modelId="{8A90595E-2508-47A7-B0A1-239BF99DBDC7}" type="presParOf" srcId="{48F964BF-3973-41A6-BF51-8D2A55BE6205}" destId="{816A05E6-E441-441D-8140-D01277F52B29}" srcOrd="15" destOrd="0" presId="urn:microsoft.com/office/officeart/2005/8/layout/default"/>
    <dgm:cxn modelId="{1E6A70E0-DD0A-4A07-ABB8-565D11D82871}" type="presParOf" srcId="{48F964BF-3973-41A6-BF51-8D2A55BE6205}" destId="{F6C96FDE-6230-48A2-BF05-81DC4560CBD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8A142-5D44-4A04-84E7-D109E05889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56F230-6DA4-462B-A6FC-1990E7A52DF4}">
      <dgm:prSet/>
      <dgm:spPr/>
      <dgm:t>
        <a:bodyPr/>
        <a:lstStyle/>
        <a:p>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bước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lỗi</a:t>
          </a:r>
          <a:r>
            <a:rPr lang="en-US" b="1" dirty="0">
              <a:latin typeface="Times New Roman" panose="02020603050405020304" pitchFamily="18" charset="0"/>
              <a:cs typeface="Times New Roman" panose="02020603050405020304" pitchFamily="18" charset="0"/>
            </a:rPr>
            <a:t> </a:t>
          </a:r>
        </a:p>
      </dgm:t>
    </dgm:pt>
    <dgm:pt modelId="{F62C328E-6712-405B-B9AB-A7FDBA3EFED8}" type="parTrans" cxnId="{53685C1E-6D0A-444C-97B9-6175D75BCED9}">
      <dgm:prSet/>
      <dgm:spPr/>
      <dgm:t>
        <a:bodyPr/>
        <a:lstStyle/>
        <a:p>
          <a:endParaRPr lang="en-US">
            <a:latin typeface="Times New Roman" panose="02020603050405020304" pitchFamily="18" charset="0"/>
            <a:cs typeface="Times New Roman" panose="02020603050405020304" pitchFamily="18" charset="0"/>
          </a:endParaRPr>
        </a:p>
      </dgm:t>
    </dgm:pt>
    <dgm:pt modelId="{C4FD7B09-59C2-46C8-8E0E-3BF8F5D6D6BB}" type="sibTrans" cxnId="{53685C1E-6D0A-444C-97B9-6175D75BCED9}">
      <dgm:prSet/>
      <dgm:spPr/>
      <dgm:t>
        <a:bodyPr/>
        <a:lstStyle/>
        <a:p>
          <a:endParaRPr lang="en-US">
            <a:latin typeface="Times New Roman" panose="02020603050405020304" pitchFamily="18" charset="0"/>
            <a:cs typeface="Times New Roman" panose="02020603050405020304" pitchFamily="18" charset="0"/>
          </a:endParaRPr>
        </a:p>
      </dgm:t>
    </dgm:pt>
    <dgm:pt modelId="{4FCF0C86-A083-48C8-A8CC-FE3B6C6085FA}">
      <dgm:prSet/>
      <dgm:spPr/>
      <dgm:t>
        <a:bodyPr/>
        <a:lstStyle/>
        <a:p>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recognize ) </a:t>
          </a:r>
        </a:p>
      </dgm:t>
    </dgm:pt>
    <dgm:pt modelId="{4E7FC618-507D-4418-B1CD-A81B3F83AE71}" type="parTrans" cxnId="{5E354FE7-C121-4481-B90C-C4D25234EDEE}">
      <dgm:prSet/>
      <dgm:spPr/>
      <dgm:t>
        <a:bodyPr/>
        <a:lstStyle/>
        <a:p>
          <a:endParaRPr lang="en-US">
            <a:latin typeface="Times New Roman" panose="02020603050405020304" pitchFamily="18" charset="0"/>
            <a:cs typeface="Times New Roman" panose="02020603050405020304" pitchFamily="18" charset="0"/>
          </a:endParaRPr>
        </a:p>
      </dgm:t>
    </dgm:pt>
    <dgm:pt modelId="{3C3A3E20-676B-4DF6-B023-4D142920C7F1}" type="sibTrans" cxnId="{5E354FE7-C121-4481-B90C-C4D25234EDEE}">
      <dgm:prSet/>
      <dgm:spPr/>
      <dgm:t>
        <a:bodyPr/>
        <a:lstStyle/>
        <a:p>
          <a:endParaRPr lang="en-US">
            <a:latin typeface="Times New Roman" panose="02020603050405020304" pitchFamily="18" charset="0"/>
            <a:cs typeface="Times New Roman" panose="02020603050405020304" pitchFamily="18" charset="0"/>
          </a:endParaRPr>
        </a:p>
      </dgm:t>
    </dgm:pt>
    <dgm:pt modelId="{D4DEF334-A7C3-4412-B7EB-249A4929989B}">
      <dgm:prSet/>
      <dgm:spPr/>
      <dgm:t>
        <a:bodyPr/>
        <a:lstStyle/>
        <a:p>
          <a:r>
            <a:rPr lang="vi-VN" dirty="0">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reconcile ) </a:t>
          </a:r>
        </a:p>
      </dgm:t>
    </dgm:pt>
    <dgm:pt modelId="{E0C1BC6E-36BC-4D03-AA69-AEAD6F9D5CC5}" type="parTrans" cxnId="{8E1989EB-FFBA-4F0B-A436-90858C158965}">
      <dgm:prSet/>
      <dgm:spPr/>
      <dgm:t>
        <a:bodyPr/>
        <a:lstStyle/>
        <a:p>
          <a:endParaRPr lang="en-US">
            <a:latin typeface="Times New Roman" panose="02020603050405020304" pitchFamily="18" charset="0"/>
            <a:cs typeface="Times New Roman" panose="02020603050405020304" pitchFamily="18" charset="0"/>
          </a:endParaRPr>
        </a:p>
      </dgm:t>
    </dgm:pt>
    <dgm:pt modelId="{4874A58D-35CD-473C-959A-24FD0D705B74}" type="sibTrans" cxnId="{8E1989EB-FFBA-4F0B-A436-90858C158965}">
      <dgm:prSet/>
      <dgm:spPr/>
      <dgm:t>
        <a:bodyPr/>
        <a:lstStyle/>
        <a:p>
          <a:endParaRPr lang="en-US">
            <a:latin typeface="Times New Roman" panose="02020603050405020304" pitchFamily="18" charset="0"/>
            <a:cs typeface="Times New Roman" panose="02020603050405020304" pitchFamily="18" charset="0"/>
          </a:endParaRPr>
        </a:p>
      </dgm:t>
    </dgm:pt>
    <dgm:pt modelId="{AB0413B3-B244-4903-B680-B9F5FFF4F0D0}">
      <dgm:prSet/>
      <dgm:spPr/>
      <dgm:t>
        <a:bodyPr/>
        <a:lstStyle/>
        <a:p>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resolve )</a:t>
          </a:r>
        </a:p>
      </dgm:t>
    </dgm:pt>
    <dgm:pt modelId="{E7F139FB-225A-4C9C-9348-9AF18CDEFB67}" type="parTrans" cxnId="{487DB4C0-D2F4-4DBD-BA8B-ED2A3D93111E}">
      <dgm:prSet/>
      <dgm:spPr/>
      <dgm:t>
        <a:bodyPr/>
        <a:lstStyle/>
        <a:p>
          <a:endParaRPr lang="en-US">
            <a:latin typeface="Times New Roman" panose="02020603050405020304" pitchFamily="18" charset="0"/>
            <a:cs typeface="Times New Roman" panose="02020603050405020304" pitchFamily="18" charset="0"/>
          </a:endParaRPr>
        </a:p>
      </dgm:t>
    </dgm:pt>
    <dgm:pt modelId="{FB004918-6B69-4B09-A31A-080BAFAE4DCE}" type="sibTrans" cxnId="{487DB4C0-D2F4-4DBD-BA8B-ED2A3D93111E}">
      <dgm:prSet/>
      <dgm:spPr/>
      <dgm:t>
        <a:bodyPr/>
        <a:lstStyle/>
        <a:p>
          <a:endParaRPr lang="en-US">
            <a:latin typeface="Times New Roman" panose="02020603050405020304" pitchFamily="18" charset="0"/>
            <a:cs typeface="Times New Roman" panose="02020603050405020304" pitchFamily="18" charset="0"/>
          </a:endParaRPr>
        </a:p>
      </dgm:t>
    </dgm:pt>
    <dgm:pt modelId="{E91306C3-EC72-4F1A-829D-F12D2DAC30B7}" type="pres">
      <dgm:prSet presAssocID="{8218A142-5D44-4A04-84E7-D109E058897D}" presName="hierChild1" presStyleCnt="0">
        <dgm:presLayoutVars>
          <dgm:chPref val="1"/>
          <dgm:dir/>
          <dgm:animOne val="branch"/>
          <dgm:animLvl val="lvl"/>
          <dgm:resizeHandles/>
        </dgm:presLayoutVars>
      </dgm:prSet>
      <dgm:spPr/>
    </dgm:pt>
    <dgm:pt modelId="{305DF82D-A348-47DB-9AA2-AF477A301F87}" type="pres">
      <dgm:prSet presAssocID="{1056F230-6DA4-462B-A6FC-1990E7A52DF4}" presName="hierRoot1" presStyleCnt="0"/>
      <dgm:spPr/>
    </dgm:pt>
    <dgm:pt modelId="{F49DB710-4DB2-485D-8F32-2E8CD9EECB77}" type="pres">
      <dgm:prSet presAssocID="{1056F230-6DA4-462B-A6FC-1990E7A52DF4}" presName="composite" presStyleCnt="0"/>
      <dgm:spPr/>
    </dgm:pt>
    <dgm:pt modelId="{DC44E842-439D-4CF7-9091-0651BBE4A57A}" type="pres">
      <dgm:prSet presAssocID="{1056F230-6DA4-462B-A6FC-1990E7A52DF4}" presName="background" presStyleLbl="node0" presStyleIdx="0" presStyleCnt="1"/>
      <dgm:spPr/>
    </dgm:pt>
    <dgm:pt modelId="{6541FDF4-2319-48A9-ADAD-29BFF681F628}" type="pres">
      <dgm:prSet presAssocID="{1056F230-6DA4-462B-A6FC-1990E7A52DF4}" presName="text" presStyleLbl="fgAcc0" presStyleIdx="0" presStyleCnt="1">
        <dgm:presLayoutVars>
          <dgm:chPref val="3"/>
        </dgm:presLayoutVars>
      </dgm:prSet>
      <dgm:spPr/>
    </dgm:pt>
    <dgm:pt modelId="{F7C96D47-4978-42B4-AAA8-B54536ECC09B}" type="pres">
      <dgm:prSet presAssocID="{1056F230-6DA4-462B-A6FC-1990E7A52DF4}" presName="hierChild2" presStyleCnt="0"/>
      <dgm:spPr/>
    </dgm:pt>
    <dgm:pt modelId="{A772522C-B5C0-4515-BFDA-F22439A97033}" type="pres">
      <dgm:prSet presAssocID="{4E7FC618-507D-4418-B1CD-A81B3F83AE71}" presName="Name10" presStyleLbl="parChTrans1D2" presStyleIdx="0" presStyleCnt="3"/>
      <dgm:spPr/>
    </dgm:pt>
    <dgm:pt modelId="{F382FF25-C328-48EC-B841-F9FE5CA7B7C6}" type="pres">
      <dgm:prSet presAssocID="{4FCF0C86-A083-48C8-A8CC-FE3B6C6085FA}" presName="hierRoot2" presStyleCnt="0"/>
      <dgm:spPr/>
    </dgm:pt>
    <dgm:pt modelId="{C2720E72-3E22-489A-9147-243E7D7694BE}" type="pres">
      <dgm:prSet presAssocID="{4FCF0C86-A083-48C8-A8CC-FE3B6C6085FA}" presName="composite2" presStyleCnt="0"/>
      <dgm:spPr/>
    </dgm:pt>
    <dgm:pt modelId="{0AB74427-EB6D-4075-826B-F18DE1E880D8}" type="pres">
      <dgm:prSet presAssocID="{4FCF0C86-A083-48C8-A8CC-FE3B6C6085FA}" presName="background2" presStyleLbl="node2" presStyleIdx="0" presStyleCnt="3"/>
      <dgm:spPr/>
    </dgm:pt>
    <dgm:pt modelId="{010ADEE2-5CD8-4CCC-94AF-DEF2D273820E}" type="pres">
      <dgm:prSet presAssocID="{4FCF0C86-A083-48C8-A8CC-FE3B6C6085FA}" presName="text2" presStyleLbl="fgAcc2" presStyleIdx="0" presStyleCnt="3">
        <dgm:presLayoutVars>
          <dgm:chPref val="3"/>
        </dgm:presLayoutVars>
      </dgm:prSet>
      <dgm:spPr/>
    </dgm:pt>
    <dgm:pt modelId="{A1F36EB0-9CC7-4B44-9207-1BE60004FE5B}" type="pres">
      <dgm:prSet presAssocID="{4FCF0C86-A083-48C8-A8CC-FE3B6C6085FA}" presName="hierChild3" presStyleCnt="0"/>
      <dgm:spPr/>
    </dgm:pt>
    <dgm:pt modelId="{107AA1C7-28F4-49A8-BD9A-A3A92BD33720}" type="pres">
      <dgm:prSet presAssocID="{E0C1BC6E-36BC-4D03-AA69-AEAD6F9D5CC5}" presName="Name10" presStyleLbl="parChTrans1D2" presStyleIdx="1" presStyleCnt="3"/>
      <dgm:spPr/>
    </dgm:pt>
    <dgm:pt modelId="{8F1E07AD-1009-4584-A64F-5F82E01FBB94}" type="pres">
      <dgm:prSet presAssocID="{D4DEF334-A7C3-4412-B7EB-249A4929989B}" presName="hierRoot2" presStyleCnt="0"/>
      <dgm:spPr/>
    </dgm:pt>
    <dgm:pt modelId="{20080543-A948-4876-9F51-D5793B8A8032}" type="pres">
      <dgm:prSet presAssocID="{D4DEF334-A7C3-4412-B7EB-249A4929989B}" presName="composite2" presStyleCnt="0"/>
      <dgm:spPr/>
    </dgm:pt>
    <dgm:pt modelId="{3D8D5E20-A191-4A0B-9C61-BE6EEADEF8BE}" type="pres">
      <dgm:prSet presAssocID="{D4DEF334-A7C3-4412-B7EB-249A4929989B}" presName="background2" presStyleLbl="node2" presStyleIdx="1" presStyleCnt="3"/>
      <dgm:spPr/>
    </dgm:pt>
    <dgm:pt modelId="{517A70B2-85EE-41E4-A9C5-09A0A58B1999}" type="pres">
      <dgm:prSet presAssocID="{D4DEF334-A7C3-4412-B7EB-249A4929989B}" presName="text2" presStyleLbl="fgAcc2" presStyleIdx="1" presStyleCnt="3">
        <dgm:presLayoutVars>
          <dgm:chPref val="3"/>
        </dgm:presLayoutVars>
      </dgm:prSet>
      <dgm:spPr/>
    </dgm:pt>
    <dgm:pt modelId="{D599B45E-E661-4B71-BD0F-939D08A3E326}" type="pres">
      <dgm:prSet presAssocID="{D4DEF334-A7C3-4412-B7EB-249A4929989B}" presName="hierChild3" presStyleCnt="0"/>
      <dgm:spPr/>
    </dgm:pt>
    <dgm:pt modelId="{FF65A8FF-FDFF-42C8-8676-C70F4222319B}" type="pres">
      <dgm:prSet presAssocID="{E7F139FB-225A-4C9C-9348-9AF18CDEFB67}" presName="Name10" presStyleLbl="parChTrans1D2" presStyleIdx="2" presStyleCnt="3"/>
      <dgm:spPr/>
    </dgm:pt>
    <dgm:pt modelId="{2D3C1446-DD11-4D47-9E4E-F57656EC40B8}" type="pres">
      <dgm:prSet presAssocID="{AB0413B3-B244-4903-B680-B9F5FFF4F0D0}" presName="hierRoot2" presStyleCnt="0"/>
      <dgm:spPr/>
    </dgm:pt>
    <dgm:pt modelId="{6AA43859-465B-417E-8CD5-5AEEF842D8EE}" type="pres">
      <dgm:prSet presAssocID="{AB0413B3-B244-4903-B680-B9F5FFF4F0D0}" presName="composite2" presStyleCnt="0"/>
      <dgm:spPr/>
    </dgm:pt>
    <dgm:pt modelId="{B978C65A-69B4-4193-B479-A4EA0A785073}" type="pres">
      <dgm:prSet presAssocID="{AB0413B3-B244-4903-B680-B9F5FFF4F0D0}" presName="background2" presStyleLbl="node2" presStyleIdx="2" presStyleCnt="3"/>
      <dgm:spPr/>
    </dgm:pt>
    <dgm:pt modelId="{7E508707-E01A-41A5-850A-5BFAE1433AFE}" type="pres">
      <dgm:prSet presAssocID="{AB0413B3-B244-4903-B680-B9F5FFF4F0D0}" presName="text2" presStyleLbl="fgAcc2" presStyleIdx="2" presStyleCnt="3">
        <dgm:presLayoutVars>
          <dgm:chPref val="3"/>
        </dgm:presLayoutVars>
      </dgm:prSet>
      <dgm:spPr/>
    </dgm:pt>
    <dgm:pt modelId="{12779ACF-9D2F-44C9-A902-AFD33F6464D6}" type="pres">
      <dgm:prSet presAssocID="{AB0413B3-B244-4903-B680-B9F5FFF4F0D0}" presName="hierChild3" presStyleCnt="0"/>
      <dgm:spPr/>
    </dgm:pt>
  </dgm:ptLst>
  <dgm:cxnLst>
    <dgm:cxn modelId="{C02AC202-CB9D-405C-81E3-5A1E4CF23DFD}" type="presOf" srcId="{AB0413B3-B244-4903-B680-B9F5FFF4F0D0}" destId="{7E508707-E01A-41A5-850A-5BFAE1433AFE}" srcOrd="0" destOrd="0" presId="urn:microsoft.com/office/officeart/2005/8/layout/hierarchy1"/>
    <dgm:cxn modelId="{53685C1E-6D0A-444C-97B9-6175D75BCED9}" srcId="{8218A142-5D44-4A04-84E7-D109E058897D}" destId="{1056F230-6DA4-462B-A6FC-1990E7A52DF4}" srcOrd="0" destOrd="0" parTransId="{F62C328E-6712-405B-B9AB-A7FDBA3EFED8}" sibTransId="{C4FD7B09-59C2-46C8-8E0E-3BF8F5D6D6BB}"/>
    <dgm:cxn modelId="{B81C7838-F45B-47C4-8339-0E74DFD9FAA4}" type="presOf" srcId="{E7F139FB-225A-4C9C-9348-9AF18CDEFB67}" destId="{FF65A8FF-FDFF-42C8-8676-C70F4222319B}" srcOrd="0" destOrd="0" presId="urn:microsoft.com/office/officeart/2005/8/layout/hierarchy1"/>
    <dgm:cxn modelId="{94842840-B010-4E76-8335-37DC1404E5F9}" type="presOf" srcId="{8218A142-5D44-4A04-84E7-D109E058897D}" destId="{E91306C3-EC72-4F1A-829D-F12D2DAC30B7}" srcOrd="0" destOrd="0" presId="urn:microsoft.com/office/officeart/2005/8/layout/hierarchy1"/>
    <dgm:cxn modelId="{B74C4D97-A84E-4A30-AB73-0C53E354737E}" type="presOf" srcId="{4FCF0C86-A083-48C8-A8CC-FE3B6C6085FA}" destId="{010ADEE2-5CD8-4CCC-94AF-DEF2D273820E}" srcOrd="0" destOrd="0" presId="urn:microsoft.com/office/officeart/2005/8/layout/hierarchy1"/>
    <dgm:cxn modelId="{18268BBC-D70D-4223-BF4A-98F6D2B90952}" type="presOf" srcId="{E0C1BC6E-36BC-4D03-AA69-AEAD6F9D5CC5}" destId="{107AA1C7-28F4-49A8-BD9A-A3A92BD33720}" srcOrd="0" destOrd="0" presId="urn:microsoft.com/office/officeart/2005/8/layout/hierarchy1"/>
    <dgm:cxn modelId="{487DB4C0-D2F4-4DBD-BA8B-ED2A3D93111E}" srcId="{1056F230-6DA4-462B-A6FC-1990E7A52DF4}" destId="{AB0413B3-B244-4903-B680-B9F5FFF4F0D0}" srcOrd="2" destOrd="0" parTransId="{E7F139FB-225A-4C9C-9348-9AF18CDEFB67}" sibTransId="{FB004918-6B69-4B09-A31A-080BAFAE4DCE}"/>
    <dgm:cxn modelId="{642EF9D5-1E88-4A72-B854-FC8F68CA1CB4}" type="presOf" srcId="{D4DEF334-A7C3-4412-B7EB-249A4929989B}" destId="{517A70B2-85EE-41E4-A9C5-09A0A58B1999}" srcOrd="0" destOrd="0" presId="urn:microsoft.com/office/officeart/2005/8/layout/hierarchy1"/>
    <dgm:cxn modelId="{41C54BE1-21EF-4542-B689-2013543F44DB}" type="presOf" srcId="{1056F230-6DA4-462B-A6FC-1990E7A52DF4}" destId="{6541FDF4-2319-48A9-ADAD-29BFF681F628}" srcOrd="0" destOrd="0" presId="urn:microsoft.com/office/officeart/2005/8/layout/hierarchy1"/>
    <dgm:cxn modelId="{5E354FE7-C121-4481-B90C-C4D25234EDEE}" srcId="{1056F230-6DA4-462B-A6FC-1990E7A52DF4}" destId="{4FCF0C86-A083-48C8-A8CC-FE3B6C6085FA}" srcOrd="0" destOrd="0" parTransId="{4E7FC618-507D-4418-B1CD-A81B3F83AE71}" sibTransId="{3C3A3E20-676B-4DF6-B023-4D142920C7F1}"/>
    <dgm:cxn modelId="{ED0673E9-8289-46B8-B686-18718177DC8F}" type="presOf" srcId="{4E7FC618-507D-4418-B1CD-A81B3F83AE71}" destId="{A772522C-B5C0-4515-BFDA-F22439A97033}" srcOrd="0" destOrd="0" presId="urn:microsoft.com/office/officeart/2005/8/layout/hierarchy1"/>
    <dgm:cxn modelId="{8E1989EB-FFBA-4F0B-A436-90858C158965}" srcId="{1056F230-6DA4-462B-A6FC-1990E7A52DF4}" destId="{D4DEF334-A7C3-4412-B7EB-249A4929989B}" srcOrd="1" destOrd="0" parTransId="{E0C1BC6E-36BC-4D03-AA69-AEAD6F9D5CC5}" sibTransId="{4874A58D-35CD-473C-959A-24FD0D705B74}"/>
    <dgm:cxn modelId="{A2D2D5E7-BB61-4992-B243-890EFBC73E60}" type="presParOf" srcId="{E91306C3-EC72-4F1A-829D-F12D2DAC30B7}" destId="{305DF82D-A348-47DB-9AA2-AF477A301F87}" srcOrd="0" destOrd="0" presId="urn:microsoft.com/office/officeart/2005/8/layout/hierarchy1"/>
    <dgm:cxn modelId="{6EEFDFE4-9F28-4C4D-AB4D-D1B52F9F95BB}" type="presParOf" srcId="{305DF82D-A348-47DB-9AA2-AF477A301F87}" destId="{F49DB710-4DB2-485D-8F32-2E8CD9EECB77}" srcOrd="0" destOrd="0" presId="urn:microsoft.com/office/officeart/2005/8/layout/hierarchy1"/>
    <dgm:cxn modelId="{3B5025D3-732D-45E1-95A9-5E6208C77672}" type="presParOf" srcId="{F49DB710-4DB2-485D-8F32-2E8CD9EECB77}" destId="{DC44E842-439D-4CF7-9091-0651BBE4A57A}" srcOrd="0" destOrd="0" presId="urn:microsoft.com/office/officeart/2005/8/layout/hierarchy1"/>
    <dgm:cxn modelId="{82681D34-DE42-413C-A28C-9ADABED88924}" type="presParOf" srcId="{F49DB710-4DB2-485D-8F32-2E8CD9EECB77}" destId="{6541FDF4-2319-48A9-ADAD-29BFF681F628}" srcOrd="1" destOrd="0" presId="urn:microsoft.com/office/officeart/2005/8/layout/hierarchy1"/>
    <dgm:cxn modelId="{6D183006-6E14-40BF-84AE-6BE358E3B35F}" type="presParOf" srcId="{305DF82D-A348-47DB-9AA2-AF477A301F87}" destId="{F7C96D47-4978-42B4-AAA8-B54536ECC09B}" srcOrd="1" destOrd="0" presId="urn:microsoft.com/office/officeart/2005/8/layout/hierarchy1"/>
    <dgm:cxn modelId="{95DD1EA8-ABBD-49AD-8816-5932858FE75B}" type="presParOf" srcId="{F7C96D47-4978-42B4-AAA8-B54536ECC09B}" destId="{A772522C-B5C0-4515-BFDA-F22439A97033}" srcOrd="0" destOrd="0" presId="urn:microsoft.com/office/officeart/2005/8/layout/hierarchy1"/>
    <dgm:cxn modelId="{622F4E71-5E71-4A76-8AEE-135932EF8561}" type="presParOf" srcId="{F7C96D47-4978-42B4-AAA8-B54536ECC09B}" destId="{F382FF25-C328-48EC-B841-F9FE5CA7B7C6}" srcOrd="1" destOrd="0" presId="urn:microsoft.com/office/officeart/2005/8/layout/hierarchy1"/>
    <dgm:cxn modelId="{C8716261-8280-43EA-96EC-F78B3447058C}" type="presParOf" srcId="{F382FF25-C328-48EC-B841-F9FE5CA7B7C6}" destId="{C2720E72-3E22-489A-9147-243E7D7694BE}" srcOrd="0" destOrd="0" presId="urn:microsoft.com/office/officeart/2005/8/layout/hierarchy1"/>
    <dgm:cxn modelId="{E5109A0B-8C5E-483F-89D6-0B53E8D02EAC}" type="presParOf" srcId="{C2720E72-3E22-489A-9147-243E7D7694BE}" destId="{0AB74427-EB6D-4075-826B-F18DE1E880D8}" srcOrd="0" destOrd="0" presId="urn:microsoft.com/office/officeart/2005/8/layout/hierarchy1"/>
    <dgm:cxn modelId="{CEDED001-85EC-4D4F-A818-0C1742490C66}" type="presParOf" srcId="{C2720E72-3E22-489A-9147-243E7D7694BE}" destId="{010ADEE2-5CD8-4CCC-94AF-DEF2D273820E}" srcOrd="1" destOrd="0" presId="urn:microsoft.com/office/officeart/2005/8/layout/hierarchy1"/>
    <dgm:cxn modelId="{6E75187C-89B6-4739-BCD4-F39A3B8E55A9}" type="presParOf" srcId="{F382FF25-C328-48EC-B841-F9FE5CA7B7C6}" destId="{A1F36EB0-9CC7-4B44-9207-1BE60004FE5B}" srcOrd="1" destOrd="0" presId="urn:microsoft.com/office/officeart/2005/8/layout/hierarchy1"/>
    <dgm:cxn modelId="{64CB7054-C040-49D2-8FA0-C3F91E75E6D5}" type="presParOf" srcId="{F7C96D47-4978-42B4-AAA8-B54536ECC09B}" destId="{107AA1C7-28F4-49A8-BD9A-A3A92BD33720}" srcOrd="2" destOrd="0" presId="urn:microsoft.com/office/officeart/2005/8/layout/hierarchy1"/>
    <dgm:cxn modelId="{A89AD8BE-F8C3-44C6-9DBD-5C174FC5356F}" type="presParOf" srcId="{F7C96D47-4978-42B4-AAA8-B54536ECC09B}" destId="{8F1E07AD-1009-4584-A64F-5F82E01FBB94}" srcOrd="3" destOrd="0" presId="urn:microsoft.com/office/officeart/2005/8/layout/hierarchy1"/>
    <dgm:cxn modelId="{F6386B7C-6EAD-4284-84E1-A8E4B9BB8D8B}" type="presParOf" srcId="{8F1E07AD-1009-4584-A64F-5F82E01FBB94}" destId="{20080543-A948-4876-9F51-D5793B8A8032}" srcOrd="0" destOrd="0" presId="urn:microsoft.com/office/officeart/2005/8/layout/hierarchy1"/>
    <dgm:cxn modelId="{109A9822-FC8C-4F43-B6BD-3B500D091F60}" type="presParOf" srcId="{20080543-A948-4876-9F51-D5793B8A8032}" destId="{3D8D5E20-A191-4A0B-9C61-BE6EEADEF8BE}" srcOrd="0" destOrd="0" presId="urn:microsoft.com/office/officeart/2005/8/layout/hierarchy1"/>
    <dgm:cxn modelId="{E5BE3186-7AB3-44C5-8044-53811D5E930B}" type="presParOf" srcId="{20080543-A948-4876-9F51-D5793B8A8032}" destId="{517A70B2-85EE-41E4-A9C5-09A0A58B1999}" srcOrd="1" destOrd="0" presId="urn:microsoft.com/office/officeart/2005/8/layout/hierarchy1"/>
    <dgm:cxn modelId="{22851653-B818-47D4-9F4F-7C0558291EA4}" type="presParOf" srcId="{8F1E07AD-1009-4584-A64F-5F82E01FBB94}" destId="{D599B45E-E661-4B71-BD0F-939D08A3E326}" srcOrd="1" destOrd="0" presId="urn:microsoft.com/office/officeart/2005/8/layout/hierarchy1"/>
    <dgm:cxn modelId="{15BB471F-4946-49D0-A6F8-41DBE1539236}" type="presParOf" srcId="{F7C96D47-4978-42B4-AAA8-B54536ECC09B}" destId="{FF65A8FF-FDFF-42C8-8676-C70F4222319B}" srcOrd="4" destOrd="0" presId="urn:microsoft.com/office/officeart/2005/8/layout/hierarchy1"/>
    <dgm:cxn modelId="{1B16F1AA-9E33-4001-8C86-6406A38A8DEE}" type="presParOf" srcId="{F7C96D47-4978-42B4-AAA8-B54536ECC09B}" destId="{2D3C1446-DD11-4D47-9E4E-F57656EC40B8}" srcOrd="5" destOrd="0" presId="urn:microsoft.com/office/officeart/2005/8/layout/hierarchy1"/>
    <dgm:cxn modelId="{66773F26-1D73-49E0-975B-5111B1E37889}" type="presParOf" srcId="{2D3C1446-DD11-4D47-9E4E-F57656EC40B8}" destId="{6AA43859-465B-417E-8CD5-5AEEF842D8EE}" srcOrd="0" destOrd="0" presId="urn:microsoft.com/office/officeart/2005/8/layout/hierarchy1"/>
    <dgm:cxn modelId="{03659922-F205-4648-B3C4-D07A6120E235}" type="presParOf" srcId="{6AA43859-465B-417E-8CD5-5AEEF842D8EE}" destId="{B978C65A-69B4-4193-B479-A4EA0A785073}" srcOrd="0" destOrd="0" presId="urn:microsoft.com/office/officeart/2005/8/layout/hierarchy1"/>
    <dgm:cxn modelId="{F57E6FE2-562F-476F-A9BA-A68B6EC29898}" type="presParOf" srcId="{6AA43859-465B-417E-8CD5-5AEEF842D8EE}" destId="{7E508707-E01A-41A5-850A-5BFAE1433AFE}" srcOrd="1" destOrd="0" presId="urn:microsoft.com/office/officeart/2005/8/layout/hierarchy1"/>
    <dgm:cxn modelId="{F14FB84E-D806-4019-9DEE-5E17EBEBCDED}" type="presParOf" srcId="{2D3C1446-DD11-4D47-9E4E-F57656EC40B8}" destId="{12779ACF-9D2F-44C9-A902-AFD33F6464D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60EE5-7E65-419E-9EA2-718D0ED0B97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AB0606E-1FAF-4B3B-BE03-9BFC94935C5E}">
      <dgm:prSet phldrT="[Tex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Biện pháp</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AF6F1DC8-74C5-47B5-A555-64F06C4439E6}" type="parTrans" cxnId="{92543140-D447-402C-A1A1-C53D173E2CE9}">
      <dgm:prSet/>
      <dgm:spPr/>
      <dgm:t>
        <a:bodyPr/>
        <a:lstStyle/>
        <a:p>
          <a:endParaRPr lang="en-US"/>
        </a:p>
      </dgm:t>
    </dgm:pt>
    <dgm:pt modelId="{A6897119-5C77-47CF-A66F-426CF224CA2F}" type="sibTrans" cxnId="{92543140-D447-402C-A1A1-C53D173E2CE9}">
      <dgm:prSet/>
      <dgm:spPr/>
      <dgm:t>
        <a:bodyPr/>
        <a:lstStyle/>
        <a:p>
          <a:endParaRPr lang="en-US"/>
        </a:p>
      </dgm:t>
    </dgm:pt>
    <dgm:pt modelId="{7AB45D94-5957-4320-874F-476E1B8BE5D7}">
      <dgm:prSet phldrT="[Tex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Chinh phục sự hợp tác</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2F6D1A74-D29C-4F19-A6B7-B2E1C4E46A4E}" type="parTrans" cxnId="{1347E7EC-BBA3-4B26-BD7B-FABCBE47332F}">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48890182-4DA2-4974-B5A7-A3F4E9EB710D}" type="sibTrans" cxnId="{1347E7EC-BBA3-4B26-BD7B-FABCBE47332F}">
      <dgm:prSet/>
      <dgm:spPr/>
      <dgm:t>
        <a:bodyPr/>
        <a:lstStyle/>
        <a:p>
          <a:endParaRPr lang="en-US"/>
        </a:p>
      </dgm:t>
    </dgm:pt>
    <dgm:pt modelId="{8A1AB928-35E1-4520-9F27-E2D5C5DFD9C7}">
      <dgm:prSet phldrT="[Tex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Cho cơ hội,  rèn luyện 7 nhận thức, kĩ năng</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B5024965-1D24-49B6-B8AF-57AC691B0496}" type="parTrans" cxnId="{49279A81-90CD-4A8A-9EF6-0DAD82DA9C5D}">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A73DD52B-4A15-4670-8CAC-9D038CF53205}" type="sibTrans" cxnId="{49279A81-90CD-4A8A-9EF6-0DAD82DA9C5D}">
      <dgm:prSet/>
      <dgm:spPr/>
      <dgm:t>
        <a:bodyPr/>
        <a:lstStyle/>
        <a:p>
          <a:endParaRPr lang="en-US"/>
        </a:p>
      </dgm:t>
    </dgm:pt>
    <dgm:pt modelId="{2BD239E7-D658-4027-A7B1-72EB3BD5C251}">
      <dgm:prSet phldrT="[Tex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Liệt kê</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FB3D0DC5-BF0D-4D3F-9769-392052759E73}" type="parTrans" cxnId="{68E34CB0-B807-4F52-8614-E7A3443E5FD5}">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1DFB2C87-3F0D-4522-8A0D-E5F2717C72FB}" type="sibTrans" cxnId="{68E34CB0-B807-4F52-8614-E7A3443E5FD5}">
      <dgm:prSet/>
      <dgm:spPr/>
      <dgm:t>
        <a:bodyPr/>
        <a:lstStyle/>
        <a:p>
          <a:endParaRPr lang="en-US"/>
        </a:p>
      </dgm:t>
    </dgm:pt>
    <dgm:pt modelId="{EB1BA73C-9FDB-4EE1-ACE3-B5BAA09F139B}">
      <dgm:prSet phldrT="[Text]"/>
      <dgm:spPr/>
      <dgm:t>
        <a:bodyPr/>
        <a:lstStyle/>
        <a:p>
          <a:r>
            <a:rPr lang="vi-VN" dirty="0">
              <a:solidFill>
                <a:schemeClr val="bg2">
                  <a:lumMod val="10000"/>
                </a:schemeClr>
              </a:solidFill>
              <a:latin typeface="Times New Roman" panose="02020603050405020304" pitchFamily="18" charset="0"/>
              <a:ea typeface="+mn-ea"/>
              <a:cs typeface="Times New Roman" panose="02020603050405020304" pitchFamily="18" charset="0"/>
            </a:rPr>
            <a:t>Dạy trẻ và để rèn luyện</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D0762599-5254-465D-A1CA-6BF6A2BECBEE}" type="parTrans" cxnId="{7C55F05A-C461-4EDB-AABC-6873BA3B9505}">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6DC23F17-D81D-438F-BA33-7D3B3BB3D9C5}" type="sibTrans" cxnId="{7C55F05A-C461-4EDB-AABC-6873BA3B9505}">
      <dgm:prSet/>
      <dgm:spPr/>
      <dgm:t>
        <a:bodyPr/>
        <a:lstStyle/>
        <a:p>
          <a:endParaRPr lang="en-US"/>
        </a:p>
      </dgm:t>
    </dgm:pt>
    <dgm:pt modelId="{E9444B31-012E-4D6A-9EE0-9068DFAD1CA4}">
      <dgm:prSe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Ghi nhớ</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F668E997-A9C8-4B75-AA40-7D3CD036534A}" type="parTrans" cxnId="{13DDEAC4-2E96-43FA-8E54-4DAE24D6ABC5}">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CF4262F2-A9D4-4F15-A922-8D2F81645255}" type="sibTrans" cxnId="{13DDEAC4-2E96-43FA-8E54-4DAE24D6ABC5}">
      <dgm:prSet/>
      <dgm:spPr/>
      <dgm:t>
        <a:bodyPr/>
        <a:lstStyle/>
        <a:p>
          <a:endParaRPr lang="en-US"/>
        </a:p>
      </dgm:t>
    </dgm:pt>
    <dgm:pt modelId="{2BF901B8-D5FD-4712-B331-EA459B9B7489}">
      <dgm:prSe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Mời trẻ tham gia giải quyết vấn đề</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EDFA791A-B64D-4EA2-8949-1FB1A0E75E9E}" type="parTrans" cxnId="{A258512B-93FC-4343-942D-33A4BC58E6F4}">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99FB4BBF-D1F6-4A5F-8493-C66D9FFD6F44}" type="sibTrans" cxnId="{A258512B-93FC-4343-942D-33A4BC58E6F4}">
      <dgm:prSet/>
      <dgm:spPr/>
      <dgm:t>
        <a:bodyPr/>
        <a:lstStyle/>
        <a:p>
          <a:endParaRPr lang="en-US"/>
        </a:p>
      </dgm:t>
    </dgm:pt>
    <dgm:pt modelId="{9799C975-3536-4614-9657-8FD430612AF0}">
      <dgm:prSe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4 bước chinh phục sự hợp tác của trẻ</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C7DE7E1B-AFF5-4FD4-8D44-439DF2B448C2}" type="parTrans" cxnId="{357C022D-D7FA-49F2-B56A-2217C8FC5DB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9BCD4335-85EC-40C4-BF53-95F9C4688C45}" type="sibTrans" cxnId="{357C022D-D7FA-49F2-B56A-2217C8FC5DB3}">
      <dgm:prSet/>
      <dgm:spPr/>
      <dgm:t>
        <a:bodyPr/>
        <a:lstStyle/>
        <a:p>
          <a:endParaRPr lang="en-US"/>
        </a:p>
      </dgm:t>
    </dgm:pt>
    <dgm:pt modelId="{499EDD45-6E91-4A89-97F9-2B987BC4B006}">
      <dgm:prSe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Thể hiện thông điệp yêu thương</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12693A23-89B6-463B-BC70-6164509272A7}" type="parTrans" cxnId="{988FEBCB-3094-4392-AC55-00E9FD88EC0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09447039-D8C0-4DE6-855B-CAC61EFA346E}" type="sibTrans" cxnId="{988FEBCB-3094-4392-AC55-00E9FD88EC03}">
      <dgm:prSet/>
      <dgm:spPr/>
      <dgm:t>
        <a:bodyPr/>
        <a:lstStyle/>
        <a:p>
          <a:endParaRPr lang="en-US"/>
        </a:p>
      </dgm:t>
    </dgm:pt>
    <dgm:pt modelId="{8337C3A9-0FF7-4F4C-AEFB-76018E5ACDEA}">
      <dgm:prSet/>
      <dgm:spPr/>
      <dgm:t>
        <a:bodyPr/>
        <a:lstStyle/>
        <a:p>
          <a:r>
            <a:rPr lang="vi-VN" dirty="0">
              <a:solidFill>
                <a:schemeClr val="bg2">
                  <a:lumMod val="10000"/>
                </a:schemeClr>
              </a:solidFill>
              <a:latin typeface="Times New Roman" panose="02020603050405020304" pitchFamily="18" charset="0"/>
              <a:cs typeface="Times New Roman" panose="02020603050405020304" pitchFamily="18" charset="0"/>
            </a:rPr>
            <a:t>Tránh bao bọc</a:t>
          </a:r>
          <a:endParaRPr lang="en-US" dirty="0">
            <a:solidFill>
              <a:schemeClr val="bg2">
                <a:lumMod val="10000"/>
              </a:schemeClr>
            </a:solidFill>
            <a:latin typeface="Times New Roman" panose="02020603050405020304" pitchFamily="18" charset="0"/>
            <a:cs typeface="Times New Roman" panose="02020603050405020304" pitchFamily="18" charset="0"/>
          </a:endParaRPr>
        </a:p>
      </dgm:t>
    </dgm:pt>
    <dgm:pt modelId="{A191AEC4-2995-42B2-B452-1A13DCFE58D0}" type="parTrans" cxnId="{608DD528-6C69-4FEB-A3D3-3C0D9B1EAC53}">
      <dgm:prSet/>
      <dgm:spPr/>
      <dgm:t>
        <a:bodyPr/>
        <a:lstStyle/>
        <a:p>
          <a:endParaRPr lang="en-US">
            <a:solidFill>
              <a:schemeClr val="bg2">
                <a:lumMod val="10000"/>
              </a:schemeClr>
            </a:solidFill>
            <a:latin typeface="Times New Roman" panose="02020603050405020304" pitchFamily="18" charset="0"/>
            <a:cs typeface="Times New Roman" panose="02020603050405020304" pitchFamily="18" charset="0"/>
          </a:endParaRPr>
        </a:p>
      </dgm:t>
    </dgm:pt>
    <dgm:pt modelId="{0BD848C7-5164-4993-95EE-1726DB6B02F3}" type="sibTrans" cxnId="{608DD528-6C69-4FEB-A3D3-3C0D9B1EAC53}">
      <dgm:prSet/>
      <dgm:spPr/>
      <dgm:t>
        <a:bodyPr/>
        <a:lstStyle/>
        <a:p>
          <a:endParaRPr lang="en-US"/>
        </a:p>
      </dgm:t>
    </dgm:pt>
    <dgm:pt modelId="{3DC66D3D-0CEA-40A9-8782-DA2A3EC27C3D}" type="pres">
      <dgm:prSet presAssocID="{F7B60EE5-7E65-419E-9EA2-718D0ED0B97E}" presName="cycle" presStyleCnt="0">
        <dgm:presLayoutVars>
          <dgm:chMax val="1"/>
          <dgm:dir/>
          <dgm:animLvl val="ctr"/>
          <dgm:resizeHandles val="exact"/>
        </dgm:presLayoutVars>
      </dgm:prSet>
      <dgm:spPr/>
    </dgm:pt>
    <dgm:pt modelId="{E72AC94D-7E4B-4344-91F5-DE2E20880982}" type="pres">
      <dgm:prSet presAssocID="{2AB0606E-1FAF-4B3B-BE03-9BFC94935C5E}" presName="centerShape" presStyleLbl="node0" presStyleIdx="0" presStyleCnt="1"/>
      <dgm:spPr/>
    </dgm:pt>
    <dgm:pt modelId="{AB6C1CC1-2E00-4EA4-999D-DF8025AE2F80}" type="pres">
      <dgm:prSet presAssocID="{2F6D1A74-D29C-4F19-A6B7-B2E1C4E46A4E}" presName="Name9" presStyleLbl="parChTrans1D2" presStyleIdx="0" presStyleCnt="9"/>
      <dgm:spPr/>
    </dgm:pt>
    <dgm:pt modelId="{E7E6CAEF-449A-4417-B6C6-BF7BABA99487}" type="pres">
      <dgm:prSet presAssocID="{2F6D1A74-D29C-4F19-A6B7-B2E1C4E46A4E}" presName="connTx" presStyleLbl="parChTrans1D2" presStyleIdx="0" presStyleCnt="9"/>
      <dgm:spPr/>
    </dgm:pt>
    <dgm:pt modelId="{DC360F7B-EAA1-4325-BC1B-18E42D5B6EF5}" type="pres">
      <dgm:prSet presAssocID="{7AB45D94-5957-4320-874F-476E1B8BE5D7}" presName="node" presStyleLbl="node1" presStyleIdx="0" presStyleCnt="9">
        <dgm:presLayoutVars>
          <dgm:bulletEnabled val="1"/>
        </dgm:presLayoutVars>
      </dgm:prSet>
      <dgm:spPr/>
    </dgm:pt>
    <dgm:pt modelId="{A11060DC-0C31-4AB0-B477-79F944F49786}" type="pres">
      <dgm:prSet presAssocID="{B5024965-1D24-49B6-B8AF-57AC691B0496}" presName="Name9" presStyleLbl="parChTrans1D2" presStyleIdx="1" presStyleCnt="9"/>
      <dgm:spPr/>
    </dgm:pt>
    <dgm:pt modelId="{EC4B9972-A7A5-424B-858D-B2DC42E58305}" type="pres">
      <dgm:prSet presAssocID="{B5024965-1D24-49B6-B8AF-57AC691B0496}" presName="connTx" presStyleLbl="parChTrans1D2" presStyleIdx="1" presStyleCnt="9"/>
      <dgm:spPr/>
    </dgm:pt>
    <dgm:pt modelId="{CF745F81-E083-48AA-B18A-908E10E32DB9}" type="pres">
      <dgm:prSet presAssocID="{8A1AB928-35E1-4520-9F27-E2D5C5DFD9C7}" presName="node" presStyleLbl="node1" presStyleIdx="1" presStyleCnt="9">
        <dgm:presLayoutVars>
          <dgm:bulletEnabled val="1"/>
        </dgm:presLayoutVars>
      </dgm:prSet>
      <dgm:spPr/>
    </dgm:pt>
    <dgm:pt modelId="{57893573-C473-429B-A045-FD4C51F49FA7}" type="pres">
      <dgm:prSet presAssocID="{EDFA791A-B64D-4EA2-8949-1FB1A0E75E9E}" presName="Name9" presStyleLbl="parChTrans1D2" presStyleIdx="2" presStyleCnt="9"/>
      <dgm:spPr/>
    </dgm:pt>
    <dgm:pt modelId="{A0518B23-5E3A-4397-AC84-3B01B8FF9094}" type="pres">
      <dgm:prSet presAssocID="{EDFA791A-B64D-4EA2-8949-1FB1A0E75E9E}" presName="connTx" presStyleLbl="parChTrans1D2" presStyleIdx="2" presStyleCnt="9"/>
      <dgm:spPr/>
    </dgm:pt>
    <dgm:pt modelId="{726409C4-39FF-4C6C-A431-268897FDB68F}" type="pres">
      <dgm:prSet presAssocID="{2BF901B8-D5FD-4712-B331-EA459B9B7489}" presName="node" presStyleLbl="node1" presStyleIdx="2" presStyleCnt="9">
        <dgm:presLayoutVars>
          <dgm:bulletEnabled val="1"/>
        </dgm:presLayoutVars>
      </dgm:prSet>
      <dgm:spPr/>
    </dgm:pt>
    <dgm:pt modelId="{7BFAD438-612D-4204-90FB-BCA747AC100B}" type="pres">
      <dgm:prSet presAssocID="{C7DE7E1B-AFF5-4FD4-8D44-439DF2B448C2}" presName="Name9" presStyleLbl="parChTrans1D2" presStyleIdx="3" presStyleCnt="9"/>
      <dgm:spPr/>
    </dgm:pt>
    <dgm:pt modelId="{CBE7BB14-AD4A-40F3-AFBE-B6049E0E5AD6}" type="pres">
      <dgm:prSet presAssocID="{C7DE7E1B-AFF5-4FD4-8D44-439DF2B448C2}" presName="connTx" presStyleLbl="parChTrans1D2" presStyleIdx="3" presStyleCnt="9"/>
      <dgm:spPr/>
    </dgm:pt>
    <dgm:pt modelId="{ABCD0837-EAAD-448F-BBFF-67EDDE2DB043}" type="pres">
      <dgm:prSet presAssocID="{9799C975-3536-4614-9657-8FD430612AF0}" presName="node" presStyleLbl="node1" presStyleIdx="3" presStyleCnt="9">
        <dgm:presLayoutVars>
          <dgm:bulletEnabled val="1"/>
        </dgm:presLayoutVars>
      </dgm:prSet>
      <dgm:spPr/>
    </dgm:pt>
    <dgm:pt modelId="{945DD75D-222C-4317-90EE-0D61D51137C0}" type="pres">
      <dgm:prSet presAssocID="{F668E997-A9C8-4B75-AA40-7D3CD036534A}" presName="Name9" presStyleLbl="parChTrans1D2" presStyleIdx="4" presStyleCnt="9"/>
      <dgm:spPr/>
    </dgm:pt>
    <dgm:pt modelId="{CD04572E-E3C4-43D1-97B1-2F1847D45DE1}" type="pres">
      <dgm:prSet presAssocID="{F668E997-A9C8-4B75-AA40-7D3CD036534A}" presName="connTx" presStyleLbl="parChTrans1D2" presStyleIdx="4" presStyleCnt="9"/>
      <dgm:spPr/>
    </dgm:pt>
    <dgm:pt modelId="{174BE10E-7C63-49A9-BC9B-4168BB75FA67}" type="pres">
      <dgm:prSet presAssocID="{E9444B31-012E-4D6A-9EE0-9068DFAD1CA4}" presName="node" presStyleLbl="node1" presStyleIdx="4" presStyleCnt="9">
        <dgm:presLayoutVars>
          <dgm:bulletEnabled val="1"/>
        </dgm:presLayoutVars>
      </dgm:prSet>
      <dgm:spPr/>
    </dgm:pt>
    <dgm:pt modelId="{CEB3E829-8F1F-4EDF-8C8E-B7C60DCD5FBA}" type="pres">
      <dgm:prSet presAssocID="{FB3D0DC5-BF0D-4D3F-9769-392052759E73}" presName="Name9" presStyleLbl="parChTrans1D2" presStyleIdx="5" presStyleCnt="9"/>
      <dgm:spPr/>
    </dgm:pt>
    <dgm:pt modelId="{A04F14E4-84AF-44C0-B8D7-48D163448A69}" type="pres">
      <dgm:prSet presAssocID="{FB3D0DC5-BF0D-4D3F-9769-392052759E73}" presName="connTx" presStyleLbl="parChTrans1D2" presStyleIdx="5" presStyleCnt="9"/>
      <dgm:spPr/>
    </dgm:pt>
    <dgm:pt modelId="{A6750268-F422-4727-938B-9C81B14F87DD}" type="pres">
      <dgm:prSet presAssocID="{2BD239E7-D658-4027-A7B1-72EB3BD5C251}" presName="node" presStyleLbl="node1" presStyleIdx="5" presStyleCnt="9">
        <dgm:presLayoutVars>
          <dgm:bulletEnabled val="1"/>
        </dgm:presLayoutVars>
      </dgm:prSet>
      <dgm:spPr/>
    </dgm:pt>
    <dgm:pt modelId="{4600493C-8C03-4C5C-A4EA-A4B4E511A484}" type="pres">
      <dgm:prSet presAssocID="{A191AEC4-2995-42B2-B452-1A13DCFE58D0}" presName="Name9" presStyleLbl="parChTrans1D2" presStyleIdx="6" presStyleCnt="9"/>
      <dgm:spPr/>
    </dgm:pt>
    <dgm:pt modelId="{C247F3A7-DFA9-43BD-AF02-3FC0B532FAF9}" type="pres">
      <dgm:prSet presAssocID="{A191AEC4-2995-42B2-B452-1A13DCFE58D0}" presName="connTx" presStyleLbl="parChTrans1D2" presStyleIdx="6" presStyleCnt="9"/>
      <dgm:spPr/>
    </dgm:pt>
    <dgm:pt modelId="{16B33DA6-7712-44D8-BF7E-1B2475344234}" type="pres">
      <dgm:prSet presAssocID="{8337C3A9-0FF7-4F4C-AEFB-76018E5ACDEA}" presName="node" presStyleLbl="node1" presStyleIdx="6" presStyleCnt="9">
        <dgm:presLayoutVars>
          <dgm:bulletEnabled val="1"/>
        </dgm:presLayoutVars>
      </dgm:prSet>
      <dgm:spPr/>
    </dgm:pt>
    <dgm:pt modelId="{28D63462-E181-4F61-B834-8C514DC97316}" type="pres">
      <dgm:prSet presAssocID="{D0762599-5254-465D-A1CA-6BF6A2BECBEE}" presName="Name9" presStyleLbl="parChTrans1D2" presStyleIdx="7" presStyleCnt="9"/>
      <dgm:spPr/>
    </dgm:pt>
    <dgm:pt modelId="{8BB47BF4-82EA-48E6-ABFF-9E5E688943ED}" type="pres">
      <dgm:prSet presAssocID="{D0762599-5254-465D-A1CA-6BF6A2BECBEE}" presName="connTx" presStyleLbl="parChTrans1D2" presStyleIdx="7" presStyleCnt="9"/>
      <dgm:spPr/>
    </dgm:pt>
    <dgm:pt modelId="{0207FC29-8D54-44BA-BAEF-C181D938ED37}" type="pres">
      <dgm:prSet presAssocID="{EB1BA73C-9FDB-4EE1-ACE3-B5BAA09F139B}" presName="node" presStyleLbl="node1" presStyleIdx="7" presStyleCnt="9">
        <dgm:presLayoutVars>
          <dgm:bulletEnabled val="1"/>
        </dgm:presLayoutVars>
      </dgm:prSet>
      <dgm:spPr/>
    </dgm:pt>
    <dgm:pt modelId="{A5493507-EAD8-4C2D-8A2E-EC75D4D603F6}" type="pres">
      <dgm:prSet presAssocID="{12693A23-89B6-463B-BC70-6164509272A7}" presName="Name9" presStyleLbl="parChTrans1D2" presStyleIdx="8" presStyleCnt="9"/>
      <dgm:spPr/>
    </dgm:pt>
    <dgm:pt modelId="{6D1BF828-2C2F-4F2E-B756-DF4E541EFF4E}" type="pres">
      <dgm:prSet presAssocID="{12693A23-89B6-463B-BC70-6164509272A7}" presName="connTx" presStyleLbl="parChTrans1D2" presStyleIdx="8" presStyleCnt="9"/>
      <dgm:spPr/>
    </dgm:pt>
    <dgm:pt modelId="{BE60EE58-5926-4532-BC74-3BF0F34A5769}" type="pres">
      <dgm:prSet presAssocID="{499EDD45-6E91-4A89-97F9-2B987BC4B006}" presName="node" presStyleLbl="node1" presStyleIdx="8" presStyleCnt="9">
        <dgm:presLayoutVars>
          <dgm:bulletEnabled val="1"/>
        </dgm:presLayoutVars>
      </dgm:prSet>
      <dgm:spPr/>
    </dgm:pt>
  </dgm:ptLst>
  <dgm:cxnLst>
    <dgm:cxn modelId="{55B0CC0C-909E-4658-B21A-F217D0508060}" type="presOf" srcId="{7AB45D94-5957-4320-874F-476E1B8BE5D7}" destId="{DC360F7B-EAA1-4325-BC1B-18E42D5B6EF5}" srcOrd="0" destOrd="0" presId="urn:microsoft.com/office/officeart/2005/8/layout/radial1"/>
    <dgm:cxn modelId="{D0C2E121-B771-4556-8AB9-9EAC1D1519BB}" type="presOf" srcId="{F668E997-A9C8-4B75-AA40-7D3CD036534A}" destId="{945DD75D-222C-4317-90EE-0D61D51137C0}" srcOrd="0" destOrd="0" presId="urn:microsoft.com/office/officeart/2005/8/layout/radial1"/>
    <dgm:cxn modelId="{608DD528-6C69-4FEB-A3D3-3C0D9B1EAC53}" srcId="{2AB0606E-1FAF-4B3B-BE03-9BFC94935C5E}" destId="{8337C3A9-0FF7-4F4C-AEFB-76018E5ACDEA}" srcOrd="6" destOrd="0" parTransId="{A191AEC4-2995-42B2-B452-1A13DCFE58D0}" sibTransId="{0BD848C7-5164-4993-95EE-1726DB6B02F3}"/>
    <dgm:cxn modelId="{E9A6B129-C102-4C14-8DD8-2B93789B5719}" type="presOf" srcId="{EDFA791A-B64D-4EA2-8949-1FB1A0E75E9E}" destId="{A0518B23-5E3A-4397-AC84-3B01B8FF9094}" srcOrd="1" destOrd="0" presId="urn:microsoft.com/office/officeart/2005/8/layout/radial1"/>
    <dgm:cxn modelId="{A258512B-93FC-4343-942D-33A4BC58E6F4}" srcId="{2AB0606E-1FAF-4B3B-BE03-9BFC94935C5E}" destId="{2BF901B8-D5FD-4712-B331-EA459B9B7489}" srcOrd="2" destOrd="0" parTransId="{EDFA791A-B64D-4EA2-8949-1FB1A0E75E9E}" sibTransId="{99FB4BBF-D1F6-4A5F-8493-C66D9FFD6F44}"/>
    <dgm:cxn modelId="{570A4E2C-A719-499C-8FDE-8B79BADC3E12}" type="presOf" srcId="{2AB0606E-1FAF-4B3B-BE03-9BFC94935C5E}" destId="{E72AC94D-7E4B-4344-91F5-DE2E20880982}" srcOrd="0" destOrd="0" presId="urn:microsoft.com/office/officeart/2005/8/layout/radial1"/>
    <dgm:cxn modelId="{4FA0A72C-AAC0-4B50-8217-9802EC6EC6A0}" type="presOf" srcId="{8A1AB928-35E1-4520-9F27-E2D5C5DFD9C7}" destId="{CF745F81-E083-48AA-B18A-908E10E32DB9}" srcOrd="0" destOrd="0" presId="urn:microsoft.com/office/officeart/2005/8/layout/radial1"/>
    <dgm:cxn modelId="{357C022D-D7FA-49F2-B56A-2217C8FC5DB3}" srcId="{2AB0606E-1FAF-4B3B-BE03-9BFC94935C5E}" destId="{9799C975-3536-4614-9657-8FD430612AF0}" srcOrd="3" destOrd="0" parTransId="{C7DE7E1B-AFF5-4FD4-8D44-439DF2B448C2}" sibTransId="{9BCD4335-85EC-40C4-BF53-95F9C4688C45}"/>
    <dgm:cxn modelId="{378E1B35-5076-49F6-9982-6483852969C2}" type="presOf" srcId="{B5024965-1D24-49B6-B8AF-57AC691B0496}" destId="{A11060DC-0C31-4AB0-B477-79F944F49786}" srcOrd="0" destOrd="0" presId="urn:microsoft.com/office/officeart/2005/8/layout/radial1"/>
    <dgm:cxn modelId="{92543140-D447-402C-A1A1-C53D173E2CE9}" srcId="{F7B60EE5-7E65-419E-9EA2-718D0ED0B97E}" destId="{2AB0606E-1FAF-4B3B-BE03-9BFC94935C5E}" srcOrd="0" destOrd="0" parTransId="{AF6F1DC8-74C5-47B5-A555-64F06C4439E6}" sibTransId="{A6897119-5C77-47CF-A66F-426CF224CA2F}"/>
    <dgm:cxn modelId="{65A6AA5B-3477-4F43-988D-4B9365C5B761}" type="presOf" srcId="{2F6D1A74-D29C-4F19-A6B7-B2E1C4E46A4E}" destId="{AB6C1CC1-2E00-4EA4-999D-DF8025AE2F80}" srcOrd="0" destOrd="0" presId="urn:microsoft.com/office/officeart/2005/8/layout/radial1"/>
    <dgm:cxn modelId="{240C8546-298B-49B1-B497-A03B32649A4B}" type="presOf" srcId="{D0762599-5254-465D-A1CA-6BF6A2BECBEE}" destId="{28D63462-E181-4F61-B834-8C514DC97316}" srcOrd="0" destOrd="0" presId="urn:microsoft.com/office/officeart/2005/8/layout/radial1"/>
    <dgm:cxn modelId="{DD491D48-399B-4F2B-B304-08D9E6E531EB}" type="presOf" srcId="{12693A23-89B6-463B-BC70-6164509272A7}" destId="{A5493507-EAD8-4C2D-8A2E-EC75D4D603F6}" srcOrd="0" destOrd="0" presId="urn:microsoft.com/office/officeart/2005/8/layout/radial1"/>
    <dgm:cxn modelId="{47B8DC6A-BB66-4963-A264-BE38F234A36C}" type="presOf" srcId="{EB1BA73C-9FDB-4EE1-ACE3-B5BAA09F139B}" destId="{0207FC29-8D54-44BA-BAEF-C181D938ED37}" srcOrd="0" destOrd="0" presId="urn:microsoft.com/office/officeart/2005/8/layout/radial1"/>
    <dgm:cxn modelId="{40D23558-296B-48C6-9DA3-2812C88AE9E3}" type="presOf" srcId="{499EDD45-6E91-4A89-97F9-2B987BC4B006}" destId="{BE60EE58-5926-4532-BC74-3BF0F34A5769}" srcOrd="0" destOrd="0" presId="urn:microsoft.com/office/officeart/2005/8/layout/radial1"/>
    <dgm:cxn modelId="{7C55F05A-C461-4EDB-AABC-6873BA3B9505}" srcId="{2AB0606E-1FAF-4B3B-BE03-9BFC94935C5E}" destId="{EB1BA73C-9FDB-4EE1-ACE3-B5BAA09F139B}" srcOrd="7" destOrd="0" parTransId="{D0762599-5254-465D-A1CA-6BF6A2BECBEE}" sibTransId="{6DC23F17-D81D-438F-BA33-7D3B3BB3D9C5}"/>
    <dgm:cxn modelId="{49279A81-90CD-4A8A-9EF6-0DAD82DA9C5D}" srcId="{2AB0606E-1FAF-4B3B-BE03-9BFC94935C5E}" destId="{8A1AB928-35E1-4520-9F27-E2D5C5DFD9C7}" srcOrd="1" destOrd="0" parTransId="{B5024965-1D24-49B6-B8AF-57AC691B0496}" sibTransId="{A73DD52B-4A15-4670-8CAC-9D038CF53205}"/>
    <dgm:cxn modelId="{97AA5086-12CB-40AD-9E38-A07C993770A2}" type="presOf" srcId="{F7B60EE5-7E65-419E-9EA2-718D0ED0B97E}" destId="{3DC66D3D-0CEA-40A9-8782-DA2A3EC27C3D}" srcOrd="0" destOrd="0" presId="urn:microsoft.com/office/officeart/2005/8/layout/radial1"/>
    <dgm:cxn modelId="{E3A8ED99-E275-4771-B3CC-770E518C8E7E}" type="presOf" srcId="{12693A23-89B6-463B-BC70-6164509272A7}" destId="{6D1BF828-2C2F-4F2E-B756-DF4E541EFF4E}" srcOrd="1" destOrd="0" presId="urn:microsoft.com/office/officeart/2005/8/layout/radial1"/>
    <dgm:cxn modelId="{0360769C-3408-46AC-A8CB-894EB2A7A828}" type="presOf" srcId="{2BD239E7-D658-4027-A7B1-72EB3BD5C251}" destId="{A6750268-F422-4727-938B-9C81B14F87DD}" srcOrd="0" destOrd="0" presId="urn:microsoft.com/office/officeart/2005/8/layout/radial1"/>
    <dgm:cxn modelId="{26ED829E-CB1A-41B6-86D5-2F2B53AE321D}" type="presOf" srcId="{B5024965-1D24-49B6-B8AF-57AC691B0496}" destId="{EC4B9972-A7A5-424B-858D-B2DC42E58305}" srcOrd="1" destOrd="0" presId="urn:microsoft.com/office/officeart/2005/8/layout/radial1"/>
    <dgm:cxn modelId="{4B3E5FA5-76DB-4079-9BAF-83C5D90E4447}" type="presOf" srcId="{8337C3A9-0FF7-4F4C-AEFB-76018E5ACDEA}" destId="{16B33DA6-7712-44D8-BF7E-1B2475344234}" srcOrd="0" destOrd="0" presId="urn:microsoft.com/office/officeart/2005/8/layout/radial1"/>
    <dgm:cxn modelId="{68E34CB0-B807-4F52-8614-E7A3443E5FD5}" srcId="{2AB0606E-1FAF-4B3B-BE03-9BFC94935C5E}" destId="{2BD239E7-D658-4027-A7B1-72EB3BD5C251}" srcOrd="5" destOrd="0" parTransId="{FB3D0DC5-BF0D-4D3F-9769-392052759E73}" sibTransId="{1DFB2C87-3F0D-4522-8A0D-E5F2717C72FB}"/>
    <dgm:cxn modelId="{FA5A2FB8-5CE3-4C05-B98D-593C2496E62E}" type="presOf" srcId="{FB3D0DC5-BF0D-4D3F-9769-392052759E73}" destId="{CEB3E829-8F1F-4EDF-8C8E-B7C60DCD5FBA}" srcOrd="0" destOrd="0" presId="urn:microsoft.com/office/officeart/2005/8/layout/radial1"/>
    <dgm:cxn modelId="{A12857B9-573F-4DD5-BCAE-AAB423F9E32F}" type="presOf" srcId="{A191AEC4-2995-42B2-B452-1A13DCFE58D0}" destId="{4600493C-8C03-4C5C-A4EA-A4B4E511A484}" srcOrd="0" destOrd="0" presId="urn:microsoft.com/office/officeart/2005/8/layout/radial1"/>
    <dgm:cxn modelId="{42C540BB-E238-403D-BC65-013D74AA245A}" type="presOf" srcId="{E9444B31-012E-4D6A-9EE0-9068DFAD1CA4}" destId="{174BE10E-7C63-49A9-BC9B-4168BB75FA67}" srcOrd="0" destOrd="0" presId="urn:microsoft.com/office/officeart/2005/8/layout/radial1"/>
    <dgm:cxn modelId="{07C542C1-C43D-4196-883B-5E6650548175}" type="presOf" srcId="{C7DE7E1B-AFF5-4FD4-8D44-439DF2B448C2}" destId="{CBE7BB14-AD4A-40F3-AFBE-B6049E0E5AD6}" srcOrd="1" destOrd="0" presId="urn:microsoft.com/office/officeart/2005/8/layout/radial1"/>
    <dgm:cxn modelId="{13DDEAC4-2E96-43FA-8E54-4DAE24D6ABC5}" srcId="{2AB0606E-1FAF-4B3B-BE03-9BFC94935C5E}" destId="{E9444B31-012E-4D6A-9EE0-9068DFAD1CA4}" srcOrd="4" destOrd="0" parTransId="{F668E997-A9C8-4B75-AA40-7D3CD036534A}" sibTransId="{CF4262F2-A9D4-4F15-A922-8D2F81645255}"/>
    <dgm:cxn modelId="{9A43EBC7-20E9-4597-B180-845DBFAD8241}" type="presOf" srcId="{9799C975-3536-4614-9657-8FD430612AF0}" destId="{ABCD0837-EAAD-448F-BBFF-67EDDE2DB043}" srcOrd="0" destOrd="0" presId="urn:microsoft.com/office/officeart/2005/8/layout/radial1"/>
    <dgm:cxn modelId="{988FEBCB-3094-4392-AC55-00E9FD88EC03}" srcId="{2AB0606E-1FAF-4B3B-BE03-9BFC94935C5E}" destId="{499EDD45-6E91-4A89-97F9-2B987BC4B006}" srcOrd="8" destOrd="0" parTransId="{12693A23-89B6-463B-BC70-6164509272A7}" sibTransId="{09447039-D8C0-4DE6-855B-CAC61EFA346E}"/>
    <dgm:cxn modelId="{2D0B02D3-76DD-4C79-942D-B8EAD9755572}" type="presOf" srcId="{2BF901B8-D5FD-4712-B331-EA459B9B7489}" destId="{726409C4-39FF-4C6C-A431-268897FDB68F}" srcOrd="0" destOrd="0" presId="urn:microsoft.com/office/officeart/2005/8/layout/radial1"/>
    <dgm:cxn modelId="{A453D1D3-A645-438D-9C78-DBDB41F28D9F}" type="presOf" srcId="{EDFA791A-B64D-4EA2-8949-1FB1A0E75E9E}" destId="{57893573-C473-429B-A045-FD4C51F49FA7}" srcOrd="0" destOrd="0" presId="urn:microsoft.com/office/officeart/2005/8/layout/radial1"/>
    <dgm:cxn modelId="{0CF431D8-89B2-47D7-8E84-00913D210254}" type="presOf" srcId="{F668E997-A9C8-4B75-AA40-7D3CD036534A}" destId="{CD04572E-E3C4-43D1-97B1-2F1847D45DE1}" srcOrd="1" destOrd="0" presId="urn:microsoft.com/office/officeart/2005/8/layout/radial1"/>
    <dgm:cxn modelId="{55BC93D9-CEBD-410D-8660-F0414BDEB4BB}" type="presOf" srcId="{C7DE7E1B-AFF5-4FD4-8D44-439DF2B448C2}" destId="{7BFAD438-612D-4204-90FB-BCA747AC100B}" srcOrd="0" destOrd="0" presId="urn:microsoft.com/office/officeart/2005/8/layout/radial1"/>
    <dgm:cxn modelId="{B3FBFBDB-BDD9-4F29-80F3-2D57EE86177E}" type="presOf" srcId="{A191AEC4-2995-42B2-B452-1A13DCFE58D0}" destId="{C247F3A7-DFA9-43BD-AF02-3FC0B532FAF9}" srcOrd="1" destOrd="0" presId="urn:microsoft.com/office/officeart/2005/8/layout/radial1"/>
    <dgm:cxn modelId="{60DEB2E9-65D1-4B16-B705-B96839F62089}" type="presOf" srcId="{FB3D0DC5-BF0D-4D3F-9769-392052759E73}" destId="{A04F14E4-84AF-44C0-B8D7-48D163448A69}" srcOrd="1" destOrd="0" presId="urn:microsoft.com/office/officeart/2005/8/layout/radial1"/>
    <dgm:cxn modelId="{97584CEC-39E2-4F46-B3B7-42D728839F39}" type="presOf" srcId="{2F6D1A74-D29C-4F19-A6B7-B2E1C4E46A4E}" destId="{E7E6CAEF-449A-4417-B6C6-BF7BABA99487}" srcOrd="1" destOrd="0" presId="urn:microsoft.com/office/officeart/2005/8/layout/radial1"/>
    <dgm:cxn modelId="{1347E7EC-BBA3-4B26-BD7B-FABCBE47332F}" srcId="{2AB0606E-1FAF-4B3B-BE03-9BFC94935C5E}" destId="{7AB45D94-5957-4320-874F-476E1B8BE5D7}" srcOrd="0" destOrd="0" parTransId="{2F6D1A74-D29C-4F19-A6B7-B2E1C4E46A4E}" sibTransId="{48890182-4DA2-4974-B5A7-A3F4E9EB710D}"/>
    <dgm:cxn modelId="{46ABADF8-2F58-4F0C-958D-2490EC34DA32}" type="presOf" srcId="{D0762599-5254-465D-A1CA-6BF6A2BECBEE}" destId="{8BB47BF4-82EA-48E6-ABFF-9E5E688943ED}" srcOrd="1" destOrd="0" presId="urn:microsoft.com/office/officeart/2005/8/layout/radial1"/>
    <dgm:cxn modelId="{EFC849FA-C616-4A25-B7E1-428134D6FD21}" type="presParOf" srcId="{3DC66D3D-0CEA-40A9-8782-DA2A3EC27C3D}" destId="{E72AC94D-7E4B-4344-91F5-DE2E20880982}" srcOrd="0" destOrd="0" presId="urn:microsoft.com/office/officeart/2005/8/layout/radial1"/>
    <dgm:cxn modelId="{7F7A89CD-6E58-4A36-A839-13DA5235837E}" type="presParOf" srcId="{3DC66D3D-0CEA-40A9-8782-DA2A3EC27C3D}" destId="{AB6C1CC1-2E00-4EA4-999D-DF8025AE2F80}" srcOrd="1" destOrd="0" presId="urn:microsoft.com/office/officeart/2005/8/layout/radial1"/>
    <dgm:cxn modelId="{4D185EA7-6088-40B5-87B7-D87D15EF01AF}" type="presParOf" srcId="{AB6C1CC1-2E00-4EA4-999D-DF8025AE2F80}" destId="{E7E6CAEF-449A-4417-B6C6-BF7BABA99487}" srcOrd="0" destOrd="0" presId="urn:microsoft.com/office/officeart/2005/8/layout/radial1"/>
    <dgm:cxn modelId="{A12FCED1-D590-40E7-941C-A0527926F5E9}" type="presParOf" srcId="{3DC66D3D-0CEA-40A9-8782-DA2A3EC27C3D}" destId="{DC360F7B-EAA1-4325-BC1B-18E42D5B6EF5}" srcOrd="2" destOrd="0" presId="urn:microsoft.com/office/officeart/2005/8/layout/radial1"/>
    <dgm:cxn modelId="{7FE5DD3E-74AF-4BFB-AB51-69EDAC921997}" type="presParOf" srcId="{3DC66D3D-0CEA-40A9-8782-DA2A3EC27C3D}" destId="{A11060DC-0C31-4AB0-B477-79F944F49786}" srcOrd="3" destOrd="0" presId="urn:microsoft.com/office/officeart/2005/8/layout/radial1"/>
    <dgm:cxn modelId="{F11177A2-1FD6-4D0D-9F39-FBCBF4FA30A0}" type="presParOf" srcId="{A11060DC-0C31-4AB0-B477-79F944F49786}" destId="{EC4B9972-A7A5-424B-858D-B2DC42E58305}" srcOrd="0" destOrd="0" presId="urn:microsoft.com/office/officeart/2005/8/layout/radial1"/>
    <dgm:cxn modelId="{835A431C-F732-4C69-810A-A3DD8FAAEAD4}" type="presParOf" srcId="{3DC66D3D-0CEA-40A9-8782-DA2A3EC27C3D}" destId="{CF745F81-E083-48AA-B18A-908E10E32DB9}" srcOrd="4" destOrd="0" presId="urn:microsoft.com/office/officeart/2005/8/layout/radial1"/>
    <dgm:cxn modelId="{DC445AF9-5F18-44CB-9467-EE378EAA66F7}" type="presParOf" srcId="{3DC66D3D-0CEA-40A9-8782-DA2A3EC27C3D}" destId="{57893573-C473-429B-A045-FD4C51F49FA7}" srcOrd="5" destOrd="0" presId="urn:microsoft.com/office/officeart/2005/8/layout/radial1"/>
    <dgm:cxn modelId="{5A7B923D-C592-4544-8871-5842B0E3C8EA}" type="presParOf" srcId="{57893573-C473-429B-A045-FD4C51F49FA7}" destId="{A0518B23-5E3A-4397-AC84-3B01B8FF9094}" srcOrd="0" destOrd="0" presId="urn:microsoft.com/office/officeart/2005/8/layout/radial1"/>
    <dgm:cxn modelId="{222B600D-582A-41A1-8AB8-12301AAA4301}" type="presParOf" srcId="{3DC66D3D-0CEA-40A9-8782-DA2A3EC27C3D}" destId="{726409C4-39FF-4C6C-A431-268897FDB68F}" srcOrd="6" destOrd="0" presId="urn:microsoft.com/office/officeart/2005/8/layout/radial1"/>
    <dgm:cxn modelId="{90B6117C-AE25-4A86-AAFF-3C4546CF618A}" type="presParOf" srcId="{3DC66D3D-0CEA-40A9-8782-DA2A3EC27C3D}" destId="{7BFAD438-612D-4204-90FB-BCA747AC100B}" srcOrd="7" destOrd="0" presId="urn:microsoft.com/office/officeart/2005/8/layout/radial1"/>
    <dgm:cxn modelId="{49CBD035-9645-4631-8EB1-91EDA0191FFF}" type="presParOf" srcId="{7BFAD438-612D-4204-90FB-BCA747AC100B}" destId="{CBE7BB14-AD4A-40F3-AFBE-B6049E0E5AD6}" srcOrd="0" destOrd="0" presId="urn:microsoft.com/office/officeart/2005/8/layout/radial1"/>
    <dgm:cxn modelId="{4FE899A6-3100-4124-8A57-A24DF7DBB7B0}" type="presParOf" srcId="{3DC66D3D-0CEA-40A9-8782-DA2A3EC27C3D}" destId="{ABCD0837-EAAD-448F-BBFF-67EDDE2DB043}" srcOrd="8" destOrd="0" presId="urn:microsoft.com/office/officeart/2005/8/layout/radial1"/>
    <dgm:cxn modelId="{56FE21A0-8A20-4ABA-B623-450749CADA52}" type="presParOf" srcId="{3DC66D3D-0CEA-40A9-8782-DA2A3EC27C3D}" destId="{945DD75D-222C-4317-90EE-0D61D51137C0}" srcOrd="9" destOrd="0" presId="urn:microsoft.com/office/officeart/2005/8/layout/radial1"/>
    <dgm:cxn modelId="{21C53797-7D72-4E9D-983D-A2AD6FB8BCAF}" type="presParOf" srcId="{945DD75D-222C-4317-90EE-0D61D51137C0}" destId="{CD04572E-E3C4-43D1-97B1-2F1847D45DE1}" srcOrd="0" destOrd="0" presId="urn:microsoft.com/office/officeart/2005/8/layout/radial1"/>
    <dgm:cxn modelId="{087BF341-CDDB-4A15-A29A-7A8CB9AD11FE}" type="presParOf" srcId="{3DC66D3D-0CEA-40A9-8782-DA2A3EC27C3D}" destId="{174BE10E-7C63-49A9-BC9B-4168BB75FA67}" srcOrd="10" destOrd="0" presId="urn:microsoft.com/office/officeart/2005/8/layout/radial1"/>
    <dgm:cxn modelId="{552BDAD7-E31D-4757-B2FB-863AF334B70B}" type="presParOf" srcId="{3DC66D3D-0CEA-40A9-8782-DA2A3EC27C3D}" destId="{CEB3E829-8F1F-4EDF-8C8E-B7C60DCD5FBA}" srcOrd="11" destOrd="0" presId="urn:microsoft.com/office/officeart/2005/8/layout/radial1"/>
    <dgm:cxn modelId="{51F6860E-7D2D-479D-A545-BF47A8227703}" type="presParOf" srcId="{CEB3E829-8F1F-4EDF-8C8E-B7C60DCD5FBA}" destId="{A04F14E4-84AF-44C0-B8D7-48D163448A69}" srcOrd="0" destOrd="0" presId="urn:microsoft.com/office/officeart/2005/8/layout/radial1"/>
    <dgm:cxn modelId="{BF626C55-117A-4938-A008-6FC56DBC80C5}" type="presParOf" srcId="{3DC66D3D-0CEA-40A9-8782-DA2A3EC27C3D}" destId="{A6750268-F422-4727-938B-9C81B14F87DD}" srcOrd="12" destOrd="0" presId="urn:microsoft.com/office/officeart/2005/8/layout/radial1"/>
    <dgm:cxn modelId="{D75C17A7-C305-4348-BE58-D8210B1613B5}" type="presParOf" srcId="{3DC66D3D-0CEA-40A9-8782-DA2A3EC27C3D}" destId="{4600493C-8C03-4C5C-A4EA-A4B4E511A484}" srcOrd="13" destOrd="0" presId="urn:microsoft.com/office/officeart/2005/8/layout/radial1"/>
    <dgm:cxn modelId="{79CF6D49-089B-4210-81D8-889464C95736}" type="presParOf" srcId="{4600493C-8C03-4C5C-A4EA-A4B4E511A484}" destId="{C247F3A7-DFA9-43BD-AF02-3FC0B532FAF9}" srcOrd="0" destOrd="0" presId="urn:microsoft.com/office/officeart/2005/8/layout/radial1"/>
    <dgm:cxn modelId="{7458696B-B395-4587-B30C-C1DA29313079}" type="presParOf" srcId="{3DC66D3D-0CEA-40A9-8782-DA2A3EC27C3D}" destId="{16B33DA6-7712-44D8-BF7E-1B2475344234}" srcOrd="14" destOrd="0" presId="urn:microsoft.com/office/officeart/2005/8/layout/radial1"/>
    <dgm:cxn modelId="{1C6C7383-955F-484A-AE1C-E1B12603F80A}" type="presParOf" srcId="{3DC66D3D-0CEA-40A9-8782-DA2A3EC27C3D}" destId="{28D63462-E181-4F61-B834-8C514DC97316}" srcOrd="15" destOrd="0" presId="urn:microsoft.com/office/officeart/2005/8/layout/radial1"/>
    <dgm:cxn modelId="{8E55B7BA-F096-46EC-81A5-C7D828F5B17F}" type="presParOf" srcId="{28D63462-E181-4F61-B834-8C514DC97316}" destId="{8BB47BF4-82EA-48E6-ABFF-9E5E688943ED}" srcOrd="0" destOrd="0" presId="urn:microsoft.com/office/officeart/2005/8/layout/radial1"/>
    <dgm:cxn modelId="{73FACDA2-42D7-4528-82AF-891E556489FE}" type="presParOf" srcId="{3DC66D3D-0CEA-40A9-8782-DA2A3EC27C3D}" destId="{0207FC29-8D54-44BA-BAEF-C181D938ED37}" srcOrd="16" destOrd="0" presId="urn:microsoft.com/office/officeart/2005/8/layout/radial1"/>
    <dgm:cxn modelId="{9E0FE1BD-6704-4E65-9D40-26C0125F7E34}" type="presParOf" srcId="{3DC66D3D-0CEA-40A9-8782-DA2A3EC27C3D}" destId="{A5493507-EAD8-4C2D-8A2E-EC75D4D603F6}" srcOrd="17" destOrd="0" presId="urn:microsoft.com/office/officeart/2005/8/layout/radial1"/>
    <dgm:cxn modelId="{2E419560-75BD-4F28-BEA4-1B030A3A2436}" type="presParOf" srcId="{A5493507-EAD8-4C2D-8A2E-EC75D4D603F6}" destId="{6D1BF828-2C2F-4F2E-B756-DF4E541EFF4E}" srcOrd="0" destOrd="0" presId="urn:microsoft.com/office/officeart/2005/8/layout/radial1"/>
    <dgm:cxn modelId="{61589A04-6D28-497E-8CE7-7F028390555B}" type="presParOf" srcId="{3DC66D3D-0CEA-40A9-8782-DA2A3EC27C3D}" destId="{BE60EE58-5926-4532-BC74-3BF0F34A5769}"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389C5-542E-4550-97A4-F18D7236046C}">
      <dsp:nvSpPr>
        <dsp:cNvPr id="0" name=""/>
        <dsp:cNvSpPr/>
      </dsp:nvSpPr>
      <dsp:spPr>
        <a:xfrm>
          <a:off x="25121" y="350"/>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1 Không phạt trẻ</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25121" y="350"/>
        <a:ext cx="2430112" cy="1458067"/>
      </dsp:txXfrm>
    </dsp:sp>
    <dsp:sp modelId="{8C0FFF4A-691D-4B3E-9577-71BCA007F8D4}">
      <dsp:nvSpPr>
        <dsp:cNvPr id="0" name=""/>
        <dsp:cNvSpPr/>
      </dsp:nvSpPr>
      <dsp:spPr>
        <a:xfrm>
          <a:off x="2698244" y="350"/>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2 Không nuông chiều trẻ</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2698244" y="350"/>
        <a:ext cx="2430112" cy="1458067"/>
      </dsp:txXfrm>
    </dsp:sp>
    <dsp:sp modelId="{93E7FEAC-74E3-4D0D-874F-FE582BAA5905}">
      <dsp:nvSpPr>
        <dsp:cNvPr id="0" name=""/>
        <dsp:cNvSpPr/>
      </dsp:nvSpPr>
      <dsp:spPr>
        <a:xfrm>
          <a:off x="5371368" y="350"/>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3 Phải vừa mềm mỏng vừa kiên quyết</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5371368" y="350"/>
        <a:ext cx="2430112" cy="1458067"/>
      </dsp:txXfrm>
    </dsp:sp>
    <dsp:sp modelId="{0CC2DAA5-9041-42E3-A54A-5E9ADCAF962C}">
      <dsp:nvSpPr>
        <dsp:cNvPr id="0" name=""/>
        <dsp:cNvSpPr/>
      </dsp:nvSpPr>
      <dsp:spPr>
        <a:xfrm>
          <a:off x="8044491" y="350"/>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4 Cho trẻ cơ hội phát triển thế mạnh qua 7 nhận thức và kỹ năng quan trọng</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8044491" y="350"/>
        <a:ext cx="2430112" cy="1458067"/>
      </dsp:txXfrm>
    </dsp:sp>
    <dsp:sp modelId="{F2FF347D-114C-449A-8BBC-49B958E349E4}">
      <dsp:nvSpPr>
        <dsp:cNvPr id="0" name=""/>
        <dsp:cNvSpPr/>
      </dsp:nvSpPr>
      <dsp:spPr>
        <a:xfrm>
          <a:off x="25121" y="1701428"/>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5 Hãy cẩn thận với những gì có hiệu quả ngay tức khắc ( hình phạt sẽ gây ra tác hại lâu dài ) </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25121" y="1701428"/>
        <a:ext cx="2430112" cy="1458067"/>
      </dsp:txXfrm>
    </dsp:sp>
    <dsp:sp modelId="{2174C51D-D256-4D49-B96A-76DC4D226A87}">
      <dsp:nvSpPr>
        <dsp:cNvPr id="0" name=""/>
        <dsp:cNvSpPr/>
      </dsp:nvSpPr>
      <dsp:spPr>
        <a:xfrm>
          <a:off x="2698244" y="1701428"/>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6 Hãy từ bỏ suy nghĩ điên rồ rằng để trẻ làm tốt hơn trước tiên phải khiến trẻ tệ hơn </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2698244" y="1701428"/>
        <a:ext cx="2430112" cy="1458067"/>
      </dsp:txXfrm>
    </dsp:sp>
    <dsp:sp modelId="{4FE5ACB6-C0D4-43BF-A207-9D6A1FB66F2A}">
      <dsp:nvSpPr>
        <dsp:cNvPr id="0" name=""/>
        <dsp:cNvSpPr/>
      </dsp:nvSpPr>
      <dsp:spPr>
        <a:xfrm>
          <a:off x="5371368" y="1710950"/>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7 Hãy để trẻ cùng xây dựng những nguyên tắc</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5371368" y="1710950"/>
        <a:ext cx="2430112" cy="1458067"/>
      </dsp:txXfrm>
    </dsp:sp>
    <dsp:sp modelId="{09C83365-FA95-4E4A-A808-457656862BDA}">
      <dsp:nvSpPr>
        <dsp:cNvPr id="0" name=""/>
        <dsp:cNvSpPr/>
      </dsp:nvSpPr>
      <dsp:spPr>
        <a:xfrm>
          <a:off x="8044491" y="1701428"/>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8 Đặt những câu hỏi gợi ý </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8044491" y="1701428"/>
        <a:ext cx="2430112" cy="1458067"/>
      </dsp:txXfrm>
    </dsp:sp>
    <dsp:sp modelId="{F6C96FDE-6230-48A2-BF05-81DC4560CBDA}">
      <dsp:nvSpPr>
        <dsp:cNvPr id="0" name=""/>
        <dsp:cNvSpPr/>
      </dsp:nvSpPr>
      <dsp:spPr>
        <a:xfrm>
          <a:off x="4034806" y="3402507"/>
          <a:ext cx="2430112" cy="1458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vi-VN" sz="1900" kern="1200">
              <a:solidFill>
                <a:schemeClr val="bg2">
                  <a:lumMod val="10000"/>
                </a:schemeClr>
              </a:solidFill>
              <a:latin typeface="Times New Roman" panose="02020603050405020304" pitchFamily="18" charset="0"/>
              <a:cs typeface="Times New Roman" panose="02020603050405020304" pitchFamily="18" charset="0"/>
            </a:rPr>
            <a:t>9 Học cách nói vừa mềm mỏng vừa kiên quyết</a:t>
          </a:r>
          <a:endParaRPr lang="en-US" sz="19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4034806" y="3402507"/>
        <a:ext cx="2430112" cy="1458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A8FF-FDFF-42C8-8676-C70F4222319B}">
      <dsp:nvSpPr>
        <dsp:cNvPr id="0" name=""/>
        <dsp:cNvSpPr/>
      </dsp:nvSpPr>
      <dsp:spPr>
        <a:xfrm>
          <a:off x="3380731" y="1283172"/>
          <a:ext cx="2399228" cy="570907"/>
        </a:xfrm>
        <a:custGeom>
          <a:avLst/>
          <a:gdLst/>
          <a:ahLst/>
          <a:cxnLst/>
          <a:rect l="0" t="0" r="0" b="0"/>
          <a:pathLst>
            <a:path>
              <a:moveTo>
                <a:pt x="0" y="0"/>
              </a:moveTo>
              <a:lnTo>
                <a:pt x="0" y="389056"/>
              </a:lnTo>
              <a:lnTo>
                <a:pt x="2399228" y="389056"/>
              </a:lnTo>
              <a:lnTo>
                <a:pt x="2399228" y="570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AA1C7-28F4-49A8-BD9A-A3A92BD33720}">
      <dsp:nvSpPr>
        <dsp:cNvPr id="0" name=""/>
        <dsp:cNvSpPr/>
      </dsp:nvSpPr>
      <dsp:spPr>
        <a:xfrm>
          <a:off x="3335011" y="1283172"/>
          <a:ext cx="91440" cy="570907"/>
        </a:xfrm>
        <a:custGeom>
          <a:avLst/>
          <a:gdLst/>
          <a:ahLst/>
          <a:cxnLst/>
          <a:rect l="0" t="0" r="0" b="0"/>
          <a:pathLst>
            <a:path>
              <a:moveTo>
                <a:pt x="45720" y="0"/>
              </a:moveTo>
              <a:lnTo>
                <a:pt x="45720" y="570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2522C-B5C0-4515-BFDA-F22439A97033}">
      <dsp:nvSpPr>
        <dsp:cNvPr id="0" name=""/>
        <dsp:cNvSpPr/>
      </dsp:nvSpPr>
      <dsp:spPr>
        <a:xfrm>
          <a:off x="981502" y="1283172"/>
          <a:ext cx="2399228" cy="570907"/>
        </a:xfrm>
        <a:custGeom>
          <a:avLst/>
          <a:gdLst/>
          <a:ahLst/>
          <a:cxnLst/>
          <a:rect l="0" t="0" r="0" b="0"/>
          <a:pathLst>
            <a:path>
              <a:moveTo>
                <a:pt x="2399228" y="0"/>
              </a:moveTo>
              <a:lnTo>
                <a:pt x="2399228" y="389056"/>
              </a:lnTo>
              <a:lnTo>
                <a:pt x="0" y="389056"/>
              </a:lnTo>
              <a:lnTo>
                <a:pt x="0" y="570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44E842-439D-4CF7-9091-0651BBE4A57A}">
      <dsp:nvSpPr>
        <dsp:cNvPr id="0" name=""/>
        <dsp:cNvSpPr/>
      </dsp:nvSpPr>
      <dsp:spPr>
        <a:xfrm>
          <a:off x="2399228" y="36664"/>
          <a:ext cx="1963005" cy="1246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1FDF4-2319-48A9-ADAD-29BFF681F628}">
      <dsp:nvSpPr>
        <dsp:cNvPr id="0" name=""/>
        <dsp:cNvSpPr/>
      </dsp:nvSpPr>
      <dsp:spPr>
        <a:xfrm>
          <a:off x="2617340" y="243870"/>
          <a:ext cx="1963005" cy="1246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3 </a:t>
          </a:r>
          <a:r>
            <a:rPr lang="en-US" sz="2400" b="1" kern="1200" dirty="0" err="1">
              <a:latin typeface="Times New Roman" panose="02020603050405020304" pitchFamily="18" charset="0"/>
              <a:cs typeface="Times New Roman" panose="02020603050405020304" pitchFamily="18" charset="0"/>
            </a:rPr>
            <a:t>bước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hồi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phục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sau</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mắc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lỗi</a:t>
          </a:r>
          <a:r>
            <a:rPr lang="en-US" sz="2400" b="1" kern="1200" dirty="0">
              <a:latin typeface="Times New Roman" panose="02020603050405020304" pitchFamily="18" charset="0"/>
              <a:cs typeface="Times New Roman" panose="02020603050405020304" pitchFamily="18" charset="0"/>
            </a:rPr>
            <a:t> </a:t>
          </a:r>
        </a:p>
      </dsp:txBody>
      <dsp:txXfrm>
        <a:off x="2653849" y="280379"/>
        <a:ext cx="1889987" cy="1173490"/>
      </dsp:txXfrm>
    </dsp:sp>
    <dsp:sp modelId="{0AB74427-EB6D-4075-826B-F18DE1E880D8}">
      <dsp:nvSpPr>
        <dsp:cNvPr id="0" name=""/>
        <dsp:cNvSpPr/>
      </dsp:nvSpPr>
      <dsp:spPr>
        <a:xfrm>
          <a:off x="0" y="1854080"/>
          <a:ext cx="1963005" cy="1246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0ADEE2-5CD8-4CCC-94AF-DEF2D273820E}">
      <dsp:nvSpPr>
        <dsp:cNvPr id="0" name=""/>
        <dsp:cNvSpPr/>
      </dsp:nvSpPr>
      <dsp:spPr>
        <a:xfrm>
          <a:off x="218111" y="2061286"/>
          <a:ext cx="1963005" cy="1246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Nhận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endParaRPr lang="vi-VN" sz="2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 recognize ) </a:t>
          </a:r>
        </a:p>
      </dsp:txBody>
      <dsp:txXfrm>
        <a:off x="254620" y="2097795"/>
        <a:ext cx="1889987" cy="1173490"/>
      </dsp:txXfrm>
    </dsp:sp>
    <dsp:sp modelId="{3D8D5E20-A191-4A0B-9C61-BE6EEADEF8BE}">
      <dsp:nvSpPr>
        <dsp:cNvPr id="0" name=""/>
        <dsp:cNvSpPr/>
      </dsp:nvSpPr>
      <dsp:spPr>
        <a:xfrm>
          <a:off x="2399228" y="1854080"/>
          <a:ext cx="1963005" cy="1246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A70B2-85EE-41E4-A9C5-09A0A58B1999}">
      <dsp:nvSpPr>
        <dsp:cNvPr id="0" name=""/>
        <dsp:cNvSpPr/>
      </dsp:nvSpPr>
      <dsp:spPr>
        <a:xfrm>
          <a:off x="2617340" y="2061286"/>
          <a:ext cx="1963005" cy="1246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Times New Roman" panose="02020603050405020304" pitchFamily="18" charset="0"/>
              <a:cs typeface="Times New Roman" panose="02020603050405020304" pitchFamily="18" charset="0"/>
            </a:rPr>
            <a:t>Giảng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hòa</a:t>
          </a:r>
          <a:endParaRPr lang="vi-VN" sz="2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 reconcile ) </a:t>
          </a:r>
        </a:p>
      </dsp:txBody>
      <dsp:txXfrm>
        <a:off x="2653849" y="2097795"/>
        <a:ext cx="1889987" cy="1173490"/>
      </dsp:txXfrm>
    </dsp:sp>
    <dsp:sp modelId="{B978C65A-69B4-4193-B479-A4EA0A785073}">
      <dsp:nvSpPr>
        <dsp:cNvPr id="0" name=""/>
        <dsp:cNvSpPr/>
      </dsp:nvSpPr>
      <dsp:spPr>
        <a:xfrm>
          <a:off x="4798457" y="1854080"/>
          <a:ext cx="1963005" cy="1246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08707-E01A-41A5-850A-5BFAE1433AFE}">
      <dsp:nvSpPr>
        <dsp:cNvPr id="0" name=""/>
        <dsp:cNvSpPr/>
      </dsp:nvSpPr>
      <dsp:spPr>
        <a:xfrm>
          <a:off x="5016569" y="2061286"/>
          <a:ext cx="1963005" cy="1246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Giải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quyết</a:t>
          </a:r>
          <a:r>
            <a:rPr lang="en-US" sz="2400" kern="1200" dirty="0">
              <a:latin typeface="Times New Roman" panose="02020603050405020304" pitchFamily="18" charset="0"/>
              <a:cs typeface="Times New Roman" panose="02020603050405020304" pitchFamily="18" charset="0"/>
            </a:rPr>
            <a:t> </a:t>
          </a:r>
          <a:endParaRPr lang="vi-VN" sz="2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resolve )</a:t>
          </a:r>
        </a:p>
      </dsp:txBody>
      <dsp:txXfrm>
        <a:off x="5053078" y="2097795"/>
        <a:ext cx="1889987" cy="1173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C94D-7E4B-4344-91F5-DE2E20880982}">
      <dsp:nvSpPr>
        <dsp:cNvPr id="0" name=""/>
        <dsp:cNvSpPr/>
      </dsp:nvSpPr>
      <dsp:spPr>
        <a:xfrm>
          <a:off x="4882284" y="2631279"/>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vi-VN" sz="3500" kern="1200" dirty="0">
              <a:solidFill>
                <a:schemeClr val="bg2">
                  <a:lumMod val="10000"/>
                </a:schemeClr>
              </a:solidFill>
              <a:latin typeface="Times New Roman" panose="02020603050405020304" pitchFamily="18" charset="0"/>
              <a:cs typeface="Times New Roman" panose="02020603050405020304" pitchFamily="18" charset="0"/>
            </a:rPr>
            <a:t>Biện pháp</a:t>
          </a:r>
          <a:endParaRPr lang="en-US" sz="35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084746" y="2833741"/>
        <a:ext cx="977573" cy="977573"/>
      </dsp:txXfrm>
    </dsp:sp>
    <dsp:sp modelId="{AB6C1CC1-2E00-4EA4-999D-DF8025AE2F80}">
      <dsp:nvSpPr>
        <dsp:cNvPr id="0" name=""/>
        <dsp:cNvSpPr/>
      </dsp:nvSpPr>
      <dsp:spPr>
        <a:xfrm rot="16200000">
          <a:off x="4950427" y="1997011"/>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5542377" y="1977018"/>
        <a:ext cx="62310" cy="62310"/>
      </dsp:txXfrm>
    </dsp:sp>
    <dsp:sp modelId="{DC360F7B-EAA1-4325-BC1B-18E42D5B6EF5}">
      <dsp:nvSpPr>
        <dsp:cNvPr id="0" name=""/>
        <dsp:cNvSpPr/>
      </dsp:nvSpPr>
      <dsp:spPr>
        <a:xfrm>
          <a:off x="4882284" y="2571"/>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Chinh phục sự hợp tác</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084746" y="205033"/>
        <a:ext cx="977573" cy="977573"/>
      </dsp:txXfrm>
    </dsp:sp>
    <dsp:sp modelId="{A11060DC-0C31-4AB0-B477-79F944F49786}">
      <dsp:nvSpPr>
        <dsp:cNvPr id="0" name=""/>
        <dsp:cNvSpPr/>
      </dsp:nvSpPr>
      <dsp:spPr>
        <a:xfrm rot="18600000">
          <a:off x="5795278" y="2304512"/>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6387228" y="2284518"/>
        <a:ext cx="62310" cy="62310"/>
      </dsp:txXfrm>
    </dsp:sp>
    <dsp:sp modelId="{CF745F81-E083-48AA-B18A-908E10E32DB9}">
      <dsp:nvSpPr>
        <dsp:cNvPr id="0" name=""/>
        <dsp:cNvSpPr/>
      </dsp:nvSpPr>
      <dsp:spPr>
        <a:xfrm>
          <a:off x="6571985" y="617572"/>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Cho cơ hội,  rèn luyện 7 nhận thức, kĩ năng</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6774447" y="820034"/>
        <a:ext cx="977573" cy="977573"/>
      </dsp:txXfrm>
    </dsp:sp>
    <dsp:sp modelId="{57893573-C473-429B-A045-FD4C51F49FA7}">
      <dsp:nvSpPr>
        <dsp:cNvPr id="0" name=""/>
        <dsp:cNvSpPr/>
      </dsp:nvSpPr>
      <dsp:spPr>
        <a:xfrm rot="21000000">
          <a:off x="6244813" y="3083130"/>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6836763" y="3063137"/>
        <a:ext cx="62310" cy="62310"/>
      </dsp:txXfrm>
    </dsp:sp>
    <dsp:sp modelId="{726409C4-39FF-4C6C-A431-268897FDB68F}">
      <dsp:nvSpPr>
        <dsp:cNvPr id="0" name=""/>
        <dsp:cNvSpPr/>
      </dsp:nvSpPr>
      <dsp:spPr>
        <a:xfrm>
          <a:off x="7471056" y="2174808"/>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Mời trẻ tham gia giải quyết vấn đề</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7673518" y="2377270"/>
        <a:ext cx="977573" cy="977573"/>
      </dsp:txXfrm>
    </dsp:sp>
    <dsp:sp modelId="{7BFAD438-612D-4204-90FB-BCA747AC100B}">
      <dsp:nvSpPr>
        <dsp:cNvPr id="0" name=""/>
        <dsp:cNvSpPr/>
      </dsp:nvSpPr>
      <dsp:spPr>
        <a:xfrm rot="1800000">
          <a:off x="6088691" y="3968542"/>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6680641" y="3948549"/>
        <a:ext cx="62310" cy="62310"/>
      </dsp:txXfrm>
    </dsp:sp>
    <dsp:sp modelId="{ABCD0837-EAAD-448F-BBFF-67EDDE2DB043}">
      <dsp:nvSpPr>
        <dsp:cNvPr id="0" name=""/>
        <dsp:cNvSpPr/>
      </dsp:nvSpPr>
      <dsp:spPr>
        <a:xfrm>
          <a:off x="7158811" y="3945632"/>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4 bước chinh phục sự hợp tác của trẻ</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7361273" y="4148094"/>
        <a:ext cx="977573" cy="977573"/>
      </dsp:txXfrm>
    </dsp:sp>
    <dsp:sp modelId="{945DD75D-222C-4317-90EE-0D61D51137C0}">
      <dsp:nvSpPr>
        <dsp:cNvPr id="0" name=""/>
        <dsp:cNvSpPr/>
      </dsp:nvSpPr>
      <dsp:spPr>
        <a:xfrm rot="4200000">
          <a:off x="5399963" y="4546454"/>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a:off x="5991913" y="4526461"/>
        <a:ext cx="62310" cy="62310"/>
      </dsp:txXfrm>
    </dsp:sp>
    <dsp:sp modelId="{174BE10E-7C63-49A9-BC9B-4168BB75FA67}">
      <dsp:nvSpPr>
        <dsp:cNvPr id="0" name=""/>
        <dsp:cNvSpPr/>
      </dsp:nvSpPr>
      <dsp:spPr>
        <a:xfrm>
          <a:off x="5781355" y="5101456"/>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Ghi nhớ</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983817" y="5303918"/>
        <a:ext cx="977573" cy="977573"/>
      </dsp:txXfrm>
    </dsp:sp>
    <dsp:sp modelId="{CEB3E829-8F1F-4EDF-8C8E-B7C60DCD5FBA}">
      <dsp:nvSpPr>
        <dsp:cNvPr id="0" name=""/>
        <dsp:cNvSpPr/>
      </dsp:nvSpPr>
      <dsp:spPr>
        <a:xfrm rot="6600000">
          <a:off x="4500892" y="4546454"/>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rot="10800000">
        <a:off x="5092842" y="4526461"/>
        <a:ext cx="62310" cy="62310"/>
      </dsp:txXfrm>
    </dsp:sp>
    <dsp:sp modelId="{A6750268-F422-4727-938B-9C81B14F87DD}">
      <dsp:nvSpPr>
        <dsp:cNvPr id="0" name=""/>
        <dsp:cNvSpPr/>
      </dsp:nvSpPr>
      <dsp:spPr>
        <a:xfrm>
          <a:off x="3983213" y="5101456"/>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Liệt kê</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4185675" y="5303918"/>
        <a:ext cx="977573" cy="977573"/>
      </dsp:txXfrm>
    </dsp:sp>
    <dsp:sp modelId="{4600493C-8C03-4C5C-A4EA-A4B4E511A484}">
      <dsp:nvSpPr>
        <dsp:cNvPr id="0" name=""/>
        <dsp:cNvSpPr/>
      </dsp:nvSpPr>
      <dsp:spPr>
        <a:xfrm rot="9000000">
          <a:off x="3812163" y="3968542"/>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rot="10800000">
        <a:off x="4404113" y="3948549"/>
        <a:ext cx="62310" cy="62310"/>
      </dsp:txXfrm>
    </dsp:sp>
    <dsp:sp modelId="{16B33DA6-7712-44D8-BF7E-1B2475344234}">
      <dsp:nvSpPr>
        <dsp:cNvPr id="0" name=""/>
        <dsp:cNvSpPr/>
      </dsp:nvSpPr>
      <dsp:spPr>
        <a:xfrm>
          <a:off x="2605756" y="3945632"/>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Tránh bao bọc</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808218" y="4148094"/>
        <a:ext cx="977573" cy="977573"/>
      </dsp:txXfrm>
    </dsp:sp>
    <dsp:sp modelId="{28D63462-E181-4F61-B834-8C514DC97316}">
      <dsp:nvSpPr>
        <dsp:cNvPr id="0" name=""/>
        <dsp:cNvSpPr/>
      </dsp:nvSpPr>
      <dsp:spPr>
        <a:xfrm rot="11400000">
          <a:off x="3656041" y="3083130"/>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rot="10800000">
        <a:off x="4247991" y="3063137"/>
        <a:ext cx="62310" cy="62310"/>
      </dsp:txXfrm>
    </dsp:sp>
    <dsp:sp modelId="{0207FC29-8D54-44BA-BAEF-C181D938ED37}">
      <dsp:nvSpPr>
        <dsp:cNvPr id="0" name=""/>
        <dsp:cNvSpPr/>
      </dsp:nvSpPr>
      <dsp:spPr>
        <a:xfrm>
          <a:off x="2293512" y="2174808"/>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ea typeface="+mn-ea"/>
              <a:cs typeface="Times New Roman" panose="02020603050405020304" pitchFamily="18" charset="0"/>
            </a:rPr>
            <a:t>Dạy trẻ và để rèn luyện</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495974" y="2377270"/>
        <a:ext cx="977573" cy="977573"/>
      </dsp:txXfrm>
    </dsp:sp>
    <dsp:sp modelId="{A5493507-EAD8-4C2D-8A2E-EC75D4D603F6}">
      <dsp:nvSpPr>
        <dsp:cNvPr id="0" name=""/>
        <dsp:cNvSpPr/>
      </dsp:nvSpPr>
      <dsp:spPr>
        <a:xfrm rot="13800000">
          <a:off x="4105577" y="2304512"/>
          <a:ext cx="1246210" cy="22324"/>
        </a:xfrm>
        <a:custGeom>
          <a:avLst/>
          <a:gdLst/>
          <a:ahLst/>
          <a:cxnLst/>
          <a:rect l="0" t="0" r="0" b="0"/>
          <a:pathLst>
            <a:path>
              <a:moveTo>
                <a:pt x="0" y="11162"/>
              </a:moveTo>
              <a:lnTo>
                <a:pt x="1246210" y="11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lumMod val="10000"/>
              </a:schemeClr>
            </a:solidFill>
            <a:latin typeface="Times New Roman" panose="02020603050405020304" pitchFamily="18" charset="0"/>
            <a:cs typeface="Times New Roman" panose="02020603050405020304" pitchFamily="18" charset="0"/>
          </a:endParaRPr>
        </a:p>
      </dsp:txBody>
      <dsp:txXfrm rot="10800000">
        <a:off x="4697527" y="2284518"/>
        <a:ext cx="62310" cy="62310"/>
      </dsp:txXfrm>
    </dsp:sp>
    <dsp:sp modelId="{BE60EE58-5926-4532-BC74-3BF0F34A5769}">
      <dsp:nvSpPr>
        <dsp:cNvPr id="0" name=""/>
        <dsp:cNvSpPr/>
      </dsp:nvSpPr>
      <dsp:spPr>
        <a:xfrm>
          <a:off x="3192583" y="617572"/>
          <a:ext cx="1382497" cy="1382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bg2">
                  <a:lumMod val="10000"/>
                </a:schemeClr>
              </a:solidFill>
              <a:latin typeface="Times New Roman" panose="02020603050405020304" pitchFamily="18" charset="0"/>
              <a:cs typeface="Times New Roman" panose="02020603050405020304" pitchFamily="18" charset="0"/>
            </a:rPr>
            <a:t>Thể hiện thông điệp yêu thương</a:t>
          </a:r>
          <a:endParaRPr lang="en-US" sz="16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395045" y="820034"/>
        <a:ext cx="977573" cy="9775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5/20/2023</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5/20/2023</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5/20/2023</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5/20/2023</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5/20/2023</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5/20/2023</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5/20/2023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5/20/2023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5/20/2023</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5/20/2023</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5/20/2023</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5/20/2023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p:txBody>
          <a:bodyPr>
            <a:normAutofit fontScale="90000"/>
          </a:bodyPr>
          <a:lstStyle/>
          <a:p>
            <a:r>
              <a:rPr lang="vi-VN" dirty="0">
                <a:latin typeface="Times New Roman" panose="02020603050405020304" pitchFamily="18" charset="0"/>
                <a:cs typeface="Times New Roman" panose="02020603050405020304" pitchFamily="18" charset="0"/>
              </a:rPr>
              <a:t>Rèn luyện Tính kỉ luật Tích cực</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3D6F99D-C986-E3F1-E4A6-0793510B80C8}"/>
              </a:ext>
            </a:extLst>
          </p:cNvPr>
          <p:cNvSpPr>
            <a:spLocks noGrp="1"/>
          </p:cNvSpPr>
          <p:nvPr>
            <p:ph type="body" sz="quarter" idx="12"/>
          </p:nvPr>
        </p:nvSpPr>
        <p:spPr>
          <a:xfrm>
            <a:off x="914513" y="4518350"/>
            <a:ext cx="3222058" cy="964620"/>
          </a:xfrm>
        </p:spPr>
        <p:txBody>
          <a:bodyPr/>
          <a:lstStyle/>
          <a:p>
            <a:r>
              <a:rPr lang="vi-VN" sz="1800" dirty="0">
                <a:latin typeface="Times New Roman" panose="02020603050405020304" pitchFamily="18" charset="0"/>
                <a:cs typeface="Times New Roman" panose="02020603050405020304" pitchFamily="18" charset="0"/>
              </a:rPr>
              <a:t>Nhóm 2:</a:t>
            </a:r>
          </a:p>
          <a:p>
            <a:r>
              <a:rPr lang="vi-VN" sz="1800" dirty="0">
                <a:latin typeface="Times New Roman" panose="02020603050405020304" pitchFamily="18" charset="0"/>
                <a:cs typeface="Times New Roman" panose="02020603050405020304" pitchFamily="18" charset="0"/>
              </a:rPr>
              <a:t>Nguyễn Ngọc Diệp</a:t>
            </a:r>
          </a:p>
          <a:p>
            <a:r>
              <a:rPr lang="vi-VN" sz="1800" dirty="0">
                <a:latin typeface="Times New Roman" panose="02020603050405020304" pitchFamily="18" charset="0"/>
                <a:cs typeface="Times New Roman" panose="02020603050405020304" pitchFamily="18" charset="0"/>
              </a:rPr>
              <a:t>Nguyễn Ngọc Quỳnh Anh</a:t>
            </a:r>
            <a:endParaRPr lang="en-US" sz="1800" dirty="0">
              <a:latin typeface="Times New Roman" panose="02020603050405020304" pitchFamily="18" charset="0"/>
              <a:cs typeface="Times New Roman" panose="02020603050405020304" pitchFamily="18" charset="0"/>
            </a:endParaRPr>
          </a:p>
        </p:txBody>
      </p:sp>
      <p:pic>
        <p:nvPicPr>
          <p:cNvPr id="1028" name="Picture 4" descr="Kỷ luật là gì? Tại sao cần rèn tính kỷ luật để thành công?">
            <a:extLst>
              <a:ext uri="{FF2B5EF4-FFF2-40B4-BE49-F238E27FC236}">
                <a16:creationId xmlns:a16="http://schemas.microsoft.com/office/drawing/2014/main" id="{5F4FF267-1205-DA68-29D0-96A44A584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876299"/>
            <a:ext cx="5819774" cy="510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par>
                                <p:cTn id="12" presetID="21" presetClass="entr" presetSubtype="1"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randombar(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7" name="Rectangle 92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9" name="Freeform: Shape 92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1" name="Rectangle 92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Rectangle 92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5" name="Freeform: Shape 92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37" name="Isosceles Triangle 92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9" name="Isosceles Triangle 92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FC3AD2-4361-4EE9-0668-EE06D25C22B2}"/>
              </a:ext>
            </a:extLst>
          </p:cNvPr>
          <p:cNvSpPr txBox="1"/>
          <p:nvPr/>
        </p:nvSpPr>
        <p:spPr>
          <a:xfrm>
            <a:off x="4091721" y="580847"/>
            <a:ext cx="5065641" cy="769441"/>
          </a:xfrm>
          <a:prstGeom prst="rect">
            <a:avLst/>
          </a:prstGeom>
          <a:noFill/>
        </p:spPr>
        <p:txBody>
          <a:bodyPr wrap="square">
            <a:spAutoFit/>
          </a:bodyPr>
          <a:lstStyle/>
          <a:p>
            <a:pPr defTabSz="748711">
              <a:spcAft>
                <a:spcPts val="552"/>
              </a:spcAft>
            </a:pPr>
            <a:r>
              <a:rPr lang="vi-VN" sz="4400" b="1" kern="1200" dirty="0">
                <a:solidFill>
                  <a:schemeClr val="bg2">
                    <a:lumMod val="10000"/>
                  </a:schemeClr>
                </a:solidFill>
                <a:latin typeface="Times New Roman" panose="02020603050405020304" pitchFamily="18" charset="0"/>
                <a:ea typeface="+mn-ea"/>
                <a:cs typeface="Times New Roman" panose="02020603050405020304" pitchFamily="18" charset="0"/>
              </a:rPr>
              <a:t>Kỉ luật tích cực</a:t>
            </a:r>
            <a:endParaRPr lang="en-US" sz="4400" b="1" dirty="0">
              <a:solidFill>
                <a:schemeClr val="bg2">
                  <a:lumMod val="10000"/>
                </a:schemeClr>
              </a:solidFill>
            </a:endParaRPr>
          </a:p>
        </p:txBody>
      </p:sp>
      <p:sp>
        <p:nvSpPr>
          <p:cNvPr id="12" name="TextBox 11">
            <a:extLst>
              <a:ext uri="{FF2B5EF4-FFF2-40B4-BE49-F238E27FC236}">
                <a16:creationId xmlns:a16="http://schemas.microsoft.com/office/drawing/2014/main" id="{F3415D9E-6546-7322-6EA2-89D84E49CE64}"/>
              </a:ext>
            </a:extLst>
          </p:cNvPr>
          <p:cNvSpPr txBox="1"/>
          <p:nvPr/>
        </p:nvSpPr>
        <p:spPr>
          <a:xfrm>
            <a:off x="2204718" y="1469594"/>
            <a:ext cx="7782563" cy="1077218"/>
          </a:xfrm>
          <a:prstGeom prst="rect">
            <a:avLst/>
          </a:prstGeom>
          <a:noFill/>
        </p:spPr>
        <p:txBody>
          <a:bodyPr wrap="square">
            <a:spAutoFit/>
          </a:bodyPr>
          <a:lstStyle/>
          <a:p>
            <a:pPr marL="280767" indent="-280767" defTabSz="748711">
              <a:spcAft>
                <a:spcPts val="552"/>
              </a:spcAft>
              <a:buFont typeface="Wingdings" panose="05000000000000000000" pitchFamily="2" charset="2"/>
              <a:buChar char="Ø"/>
            </a:pPr>
            <a:r>
              <a:rPr lang="vi-VN" sz="3200" kern="1200" dirty="0">
                <a:solidFill>
                  <a:schemeClr val="tx1"/>
                </a:solidFill>
                <a:latin typeface="Times New Roman" panose="02020603050405020304" pitchFamily="18" charset="0"/>
                <a:ea typeface="+mn-ea"/>
                <a:cs typeface="Times New Roman" panose="02020603050405020304" pitchFamily="18" charset="0"/>
              </a:rPr>
              <a:t>Kỉ luật tích cực là phương pháp không quá khắt khe cũng không quá tự do.</a:t>
            </a:r>
            <a:endParaRPr lang="vi-VN" sz="3200" dirty="0">
              <a:latin typeface="Times New Roman" panose="02020603050405020304" pitchFamily="18" charset="0"/>
              <a:cs typeface="Times New Roman" panose="02020603050405020304" pitchFamily="18" charset="0"/>
            </a:endParaRPr>
          </a:p>
        </p:txBody>
      </p:sp>
      <p:pic>
        <p:nvPicPr>
          <p:cNvPr id="9222" name="Picture 6" descr="5 bí quyết giúp phụ huynh kèm con học tại nhà hiệu quả">
            <a:extLst>
              <a:ext uri="{FF2B5EF4-FFF2-40B4-BE49-F238E27FC236}">
                <a16:creationId xmlns:a16="http://schemas.microsoft.com/office/drawing/2014/main" id="{E8F5E398-3A01-D911-D5D8-4FEF8F17C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718" y="2939353"/>
            <a:ext cx="7782563" cy="361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4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9C6B78-A2F1-6C12-48F2-46658FFD6801}"/>
              </a:ext>
            </a:extLst>
          </p:cNvPr>
          <p:cNvSpPr>
            <a:spLocks noGrp="1"/>
          </p:cNvSpPr>
          <p:nvPr>
            <p:ph type="dt" sz="half" idx="2"/>
          </p:nvPr>
        </p:nvSpPr>
        <p:spPr/>
        <p:txBody>
          <a:bodyPr/>
          <a:lstStyle/>
          <a:p>
            <a:fld id="{C09D4DA8-2D4A-4F06-BECA-044AF4113FB4}" type="datetime1">
              <a:rPr lang="en-US" smtClean="0"/>
              <a:t>5/20/2023</a:t>
            </a:fld>
            <a:endParaRPr lang="en-US" dirty="0"/>
          </a:p>
        </p:txBody>
      </p:sp>
      <p:sp>
        <p:nvSpPr>
          <p:cNvPr id="4" name="Slide Number Placeholder 3">
            <a:extLst>
              <a:ext uri="{FF2B5EF4-FFF2-40B4-BE49-F238E27FC236}">
                <a16:creationId xmlns:a16="http://schemas.microsoft.com/office/drawing/2014/main" id="{0476F143-29E5-14EE-BD78-1B44D90C3758}"/>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
        <p:nvSpPr>
          <p:cNvPr id="11" name="TextBox 10">
            <a:extLst>
              <a:ext uri="{FF2B5EF4-FFF2-40B4-BE49-F238E27FC236}">
                <a16:creationId xmlns:a16="http://schemas.microsoft.com/office/drawing/2014/main" id="{4E7FA58F-2D10-3D94-C5F9-7087DB223904}"/>
              </a:ext>
            </a:extLst>
          </p:cNvPr>
          <p:cNvSpPr txBox="1"/>
          <p:nvPr/>
        </p:nvSpPr>
        <p:spPr>
          <a:xfrm>
            <a:off x="3359427" y="1763096"/>
            <a:ext cx="8587408" cy="3539430"/>
          </a:xfrm>
          <a:prstGeom prst="rect">
            <a:avLst/>
          </a:prstGeom>
          <a:noFill/>
        </p:spPr>
        <p:txBody>
          <a:bodyPr wrap="square">
            <a:spAutoFit/>
          </a:bodyPr>
          <a:lstStyle/>
          <a:p>
            <a:pPr marL="342900" indent="-342900">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Vậy nó khác những phương pháp kỉ luật khác như thế nào?</a:t>
            </a:r>
          </a:p>
          <a:p>
            <a:pPr marL="342900" indent="-342900">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Một trong những sự khác biệt đó là Kỷ luật tích cực sẽ không khiến cả người lớn và trẻ em cảm thấy xấu hổ.</a:t>
            </a:r>
          </a:p>
          <a:p>
            <a:pPr marL="342900" indent="-342900">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198" name="Picture 6" descr="Chứng hay quên ở trẻ nhỏ - Trường mầm non Worldkids">
            <a:extLst>
              <a:ext uri="{FF2B5EF4-FFF2-40B4-BE49-F238E27FC236}">
                <a16:creationId xmlns:a16="http://schemas.microsoft.com/office/drawing/2014/main" id="{1096F44D-C128-FAFC-98F4-86A77B864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2056850"/>
            <a:ext cx="3226077" cy="295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9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FD0DAE9A-3F2E-4894-B645-4C1B97C3D0E3}"/>
              </a:ext>
            </a:extLst>
          </p:cNvPr>
          <p:cNvSpPr>
            <a:spLocks noGrp="1"/>
          </p:cNvSpPr>
          <p:nvPr>
            <p:ph type="dt" sz="half" idx="2"/>
          </p:nvPr>
        </p:nvSpPr>
        <p:spPr>
          <a:xfrm>
            <a:off x="133350" y="6486982"/>
            <a:ext cx="2743200" cy="365125"/>
          </a:xfrm>
        </p:spPr>
        <p:txBody>
          <a:bodyPr/>
          <a:lstStyle/>
          <a:p>
            <a:pPr>
              <a:spcAft>
                <a:spcPts val="600"/>
              </a:spcAft>
            </a:pPr>
            <a:fld id="{C5DB74C9-B808-4394-A017-79C83B2524EF}" type="datetime1">
              <a:rPr lang="en-US" smtClean="0"/>
              <a:pPr>
                <a:spcAft>
                  <a:spcPts val="600"/>
                </a:spcAft>
              </a:pPr>
              <a:t>5/20/2023</a:t>
            </a:fld>
            <a:endParaRPr lang="en-US"/>
          </a:p>
        </p:txBody>
      </p:sp>
      <p:sp>
        <p:nvSpPr>
          <p:cNvPr id="4" name="Slide Number Placeholder 3">
            <a:extLst>
              <a:ext uri="{FF2B5EF4-FFF2-40B4-BE49-F238E27FC236}">
                <a16:creationId xmlns:a16="http://schemas.microsoft.com/office/drawing/2014/main" id="{D86975CF-EE22-4442-1FDF-E4C4FD27D0A8}"/>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12</a:t>
            </a:fld>
            <a:endParaRPr lang="en-US"/>
          </a:p>
        </p:txBody>
      </p:sp>
      <p:sp>
        <p:nvSpPr>
          <p:cNvPr id="5" name="Title 4">
            <a:extLst>
              <a:ext uri="{FF2B5EF4-FFF2-40B4-BE49-F238E27FC236}">
                <a16:creationId xmlns:a16="http://schemas.microsoft.com/office/drawing/2014/main" id="{FF5561AE-046B-6F7C-508D-1A6DD59C9E49}"/>
              </a:ext>
            </a:extLst>
          </p:cNvPr>
          <p:cNvSpPr>
            <a:spLocks noGrp="1"/>
          </p:cNvSpPr>
          <p:nvPr>
            <p:ph type="title"/>
          </p:nvPr>
        </p:nvSpPr>
        <p:spPr>
          <a:xfrm>
            <a:off x="854074" y="122239"/>
            <a:ext cx="10499725" cy="1355724"/>
          </a:xfrm>
        </p:spPr>
        <p:txBody>
          <a:bodyPr anchor="ctr">
            <a:normAutofit/>
          </a:bodyPr>
          <a:lstStyle/>
          <a:p>
            <a:r>
              <a:rPr lang="vi-VN" sz="4000" dirty="0">
                <a:latin typeface="Times New Roman" panose="02020603050405020304" pitchFamily="18" charset="0"/>
                <a:cs typeface="Times New Roman" panose="02020603050405020304" pitchFamily="18" charset="0"/>
              </a:rPr>
              <a:t>Các </a:t>
            </a:r>
            <a:r>
              <a:rPr lang="en-US" sz="4000" dirty="0" err="1">
                <a:latin typeface="Times New Roman" panose="02020603050405020304" pitchFamily="18" charset="0"/>
                <a:cs typeface="Times New Roman" panose="02020603050405020304" pitchFamily="18" charset="0"/>
              </a:rPr>
              <a:t>phương</a:t>
            </a:r>
            <a:r>
              <a:rPr lang="vi-VN" sz="4000" dirty="0">
                <a:latin typeface="Times New Roman" panose="02020603050405020304" pitchFamily="18" charset="0"/>
                <a:cs typeface="Times New Roman" panose="02020603050405020304" pitchFamily="18" charset="0"/>
              </a:rPr>
              <a:t> pháp kỉ luật tích cực</a:t>
            </a:r>
            <a:endParaRPr lang="en-US" sz="4000" dirty="0">
              <a:latin typeface="Times New Roman" panose="02020603050405020304" pitchFamily="18" charset="0"/>
              <a:cs typeface="Times New Roman" panose="02020603050405020304" pitchFamily="18" charset="0"/>
            </a:endParaRPr>
          </a:p>
        </p:txBody>
      </p:sp>
      <p:graphicFrame>
        <p:nvGraphicFramePr>
          <p:cNvPr id="7" name="Text Placeholder 1">
            <a:extLst>
              <a:ext uri="{FF2B5EF4-FFF2-40B4-BE49-F238E27FC236}">
                <a16:creationId xmlns:a16="http://schemas.microsoft.com/office/drawing/2014/main" id="{1885DC0B-FD94-E6B8-8ADC-2459292DEC22}"/>
              </a:ext>
            </a:extLst>
          </p:cNvPr>
          <p:cNvGraphicFramePr/>
          <p:nvPr>
            <p:extLst>
              <p:ext uri="{D42A27DB-BD31-4B8C-83A1-F6EECF244321}">
                <p14:modId xmlns:p14="http://schemas.microsoft.com/office/powerpoint/2010/main" val="672964378"/>
              </p:ext>
            </p:extLst>
          </p:nvPr>
        </p:nvGraphicFramePr>
        <p:xfrm>
          <a:off x="854075" y="1625600"/>
          <a:ext cx="10499725" cy="486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01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3" name="Rectangle 41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Vì sao cách chúng ta nói chuyện với trẻ nhỏ là rất quan trọng - BBC News  Tiếng Việt">
            <a:extLst>
              <a:ext uri="{FF2B5EF4-FFF2-40B4-BE49-F238E27FC236}">
                <a16:creationId xmlns:a16="http://schemas.microsoft.com/office/drawing/2014/main" id="{279B68F9-7C60-F8D8-4C1B-3D5C10F3CC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11" r="777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35" name="Rectangle 41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A3FDFB8-EADD-BFF5-7A0E-0428E4B00964}"/>
              </a:ext>
            </a:extLst>
          </p:cNvPr>
          <p:cNvSpPr txBox="1"/>
          <p:nvPr/>
        </p:nvSpPr>
        <p:spPr>
          <a:xfrm>
            <a:off x="7554296" y="1032045"/>
            <a:ext cx="4471113" cy="5132495"/>
          </a:xfrm>
          <a:prstGeom prst="rect">
            <a:avLst/>
          </a:prstGeom>
          <a:noFill/>
        </p:spPr>
        <p:txBody>
          <a:bodyPr wrap="square">
            <a:spAutoFit/>
          </a:bodyPr>
          <a:lstStyle/>
          <a:p>
            <a:pPr marL="228600" marR="0">
              <a:lnSpc>
                <a:spcPct val="107000"/>
              </a:lnSpc>
              <a:spcBef>
                <a:spcPts val="0"/>
              </a:spcBef>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4 bước chinh phục sự hợp tác của trẻ</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cho trẻ thấy bạn hiểu cảm giác của con. </a:t>
            </a:r>
          </a:p>
          <a:p>
            <a:pPr marL="342900" marR="0" lvl="0" indent="-342900">
              <a:lnSpc>
                <a:spcPct val="107000"/>
              </a:lnSpc>
              <a:spcBef>
                <a:spcPts val="0"/>
              </a:spcBef>
              <a:spcAft>
                <a:spcPts val="0"/>
              </a:spcAft>
              <a:buFont typeface="+mj-lt"/>
              <a:buAutoNum type="arabi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sự thấu hiểu, cảm thông mà không phải sự miễn cưỡng chấp nhận. </a:t>
            </a:r>
          </a:p>
          <a:p>
            <a:pPr marL="342900" marR="0" lvl="0" indent="-342900">
              <a:lnSpc>
                <a:spcPct val="107000"/>
              </a:lnSpc>
              <a:spcBef>
                <a:spcPts val="0"/>
              </a:spcBef>
              <a:spcAft>
                <a:spcPts val="0"/>
              </a:spcAft>
              <a:buFont typeface="+mj-lt"/>
              <a:buAutoNum type="arabi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ra suy nghĩ, cảm xúc của bạn. </a:t>
            </a:r>
          </a:p>
          <a:p>
            <a:pPr marL="342900" marR="0" lvl="0" indent="-342900">
              <a:lnSpc>
                <a:spcPct val="107000"/>
              </a:lnSpc>
              <a:spcBef>
                <a:spcPts val="0"/>
              </a:spcBef>
              <a:spcAft>
                <a:spcPts val="0"/>
              </a:spcAft>
              <a:buFont typeface="+mj-lt"/>
              <a:buAutoNum type="arabicPeriod"/>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 trẻ tập trung vào cách giải quyết.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15536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pic>
        <p:nvPicPr>
          <p:cNvPr id="2" name="Picture 2" descr="4 kỹ năng giúp ích cho tương lai, cha mẹ cần dạy con càng sớm càng tốt">
            <a:extLst>
              <a:ext uri="{FF2B5EF4-FFF2-40B4-BE49-F238E27FC236}">
                <a16:creationId xmlns:a16="http://schemas.microsoft.com/office/drawing/2014/main" id="{6456EA06-7027-CB35-6DBC-CF955AD41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748" b="-3"/>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solidFill>
            <a:srgbClr val="FFFFFF"/>
          </a:solidFill>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graphicFrame>
        <p:nvGraphicFramePr>
          <p:cNvPr id="19" name="TextBox 5">
            <a:extLst>
              <a:ext uri="{FF2B5EF4-FFF2-40B4-BE49-F238E27FC236}">
                <a16:creationId xmlns:a16="http://schemas.microsoft.com/office/drawing/2014/main" id="{3E148997-FB4F-442B-F30C-97C49C0BBFD5}"/>
              </a:ext>
            </a:extLst>
          </p:cNvPr>
          <p:cNvGraphicFramePr/>
          <p:nvPr>
            <p:extLst>
              <p:ext uri="{D42A27DB-BD31-4B8C-83A1-F6EECF244321}">
                <p14:modId xmlns:p14="http://schemas.microsoft.com/office/powerpoint/2010/main" val="461835221"/>
              </p:ext>
            </p:extLst>
          </p:nvPr>
        </p:nvGraphicFramePr>
        <p:xfrm>
          <a:off x="236195" y="1720693"/>
          <a:ext cx="6979575" cy="334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21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761D4-BC44-98FF-E35A-FED8EFA7DD7B}"/>
              </a:ext>
            </a:extLst>
          </p:cNvPr>
          <p:cNvSpPr>
            <a:spLocks noGrp="1"/>
          </p:cNvSpPr>
          <p:nvPr>
            <p:ph type="dt" sz="half" idx="2"/>
          </p:nvPr>
        </p:nvSpPr>
        <p:spPr/>
        <p:txBody>
          <a:bodyPr/>
          <a:lstStyle/>
          <a:p>
            <a:fld id="{C5DB74C9-B808-4394-A017-79C83B2524EF}" type="datetime1">
              <a:rPr lang="en-US" smtClean="0"/>
              <a:t>5/20/2023</a:t>
            </a:fld>
            <a:endParaRPr lang="en-US" dirty="0"/>
          </a:p>
        </p:txBody>
      </p:sp>
      <p:sp>
        <p:nvSpPr>
          <p:cNvPr id="3" name="Slide Number Placeholder 2">
            <a:extLst>
              <a:ext uri="{FF2B5EF4-FFF2-40B4-BE49-F238E27FC236}">
                <a16:creationId xmlns:a16="http://schemas.microsoft.com/office/drawing/2014/main" id="{70430FC7-CD60-1460-47A4-C82ED1298A93}"/>
              </a:ext>
            </a:extLst>
          </p:cNvPr>
          <p:cNvSpPr>
            <a:spLocks noGrp="1"/>
          </p:cNvSpPr>
          <p:nvPr>
            <p:ph type="sldNum" sz="quarter" idx="4"/>
          </p:nvPr>
        </p:nvSpPr>
        <p:spPr/>
        <p:txBody>
          <a:bodyPr/>
          <a:lstStyle/>
          <a:p>
            <a:fld id="{294A09A9-5501-47C1-A89A-A340965A2BE2}" type="slidenum">
              <a:rPr lang="en-US" smtClean="0"/>
              <a:pPr/>
              <a:t>15</a:t>
            </a:fld>
            <a:endParaRPr lang="en-US" dirty="0"/>
          </a:p>
        </p:txBody>
      </p:sp>
      <p:graphicFrame>
        <p:nvGraphicFramePr>
          <p:cNvPr id="6" name="Content Placeholder 5">
            <a:extLst>
              <a:ext uri="{FF2B5EF4-FFF2-40B4-BE49-F238E27FC236}">
                <a16:creationId xmlns:a16="http://schemas.microsoft.com/office/drawing/2014/main" id="{3F1FC428-9855-FBCF-A58A-B0EFDDB3024F}"/>
              </a:ext>
            </a:extLst>
          </p:cNvPr>
          <p:cNvGraphicFramePr>
            <a:graphicFrameLocks noGrp="1"/>
          </p:cNvGraphicFramePr>
          <p:nvPr>
            <p:ph sz="quarter" idx="11"/>
            <p:extLst>
              <p:ext uri="{D42A27DB-BD31-4B8C-83A1-F6EECF244321}">
                <p14:modId xmlns:p14="http://schemas.microsoft.com/office/powerpoint/2010/main" val="2115574303"/>
              </p:ext>
            </p:extLst>
          </p:nvPr>
        </p:nvGraphicFramePr>
        <p:xfrm>
          <a:off x="522467" y="185737"/>
          <a:ext cx="11147066" cy="648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24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1" name="Group 308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082" name="Freeform: Shape 308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4" name="Rectangle 308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C6F6099E-495B-1BAA-C49D-B0B7A7243390}"/>
              </a:ext>
            </a:extLst>
          </p:cNvPr>
          <p:cNvSpPr>
            <a:spLocks noGrp="1"/>
          </p:cNvSpPr>
          <p:nvPr>
            <p:ph type="dt" sz="half" idx="2"/>
          </p:nvPr>
        </p:nvSpPr>
        <p:spPr>
          <a:xfrm>
            <a:off x="643467" y="6356350"/>
            <a:ext cx="2743200" cy="365125"/>
          </a:xfrm>
        </p:spPr>
        <p:txBody>
          <a:bodyPr vert="horz" lIns="91440" tIns="45720" rIns="91440" bIns="45720" rtlCol="0" anchor="ctr">
            <a:normAutofit/>
          </a:bodyPr>
          <a:lstStyle/>
          <a:p>
            <a:pPr>
              <a:spcAft>
                <a:spcPts val="600"/>
              </a:spcAft>
            </a:pPr>
            <a:fld id="{C7C81873-7D47-483D-BCB4-50DD9806C720}" type="datetime1">
              <a:rPr lang="en-US" sz="1200" smtClean="0"/>
              <a:pPr>
                <a:spcAft>
                  <a:spcPts val="600"/>
                </a:spcAft>
              </a:pPr>
              <a:t>5/20/2023</a:t>
            </a:fld>
            <a:endParaRPr lang="en-US" sz="1200"/>
          </a:p>
        </p:txBody>
      </p:sp>
      <p:sp>
        <p:nvSpPr>
          <p:cNvPr id="3095" name="Isosceles Triangle 308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EC745D8D-4E1C-20F4-C091-3CDA18BDBA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2922" y="342644"/>
            <a:ext cx="9088017" cy="62755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CCF3D5B7-F855-C58A-FDEC-C4B8CA831FB2}"/>
              </a:ext>
            </a:extLst>
          </p:cNvPr>
          <p:cNvSpPr>
            <a:spLocks noGrp="1"/>
          </p:cNvSpPr>
          <p:nvPr>
            <p:ph type="sldNum" sz="quarter" idx="4"/>
          </p:nvPr>
        </p:nvSpPr>
        <p:spPr>
          <a:xfrm>
            <a:off x="8805333" y="6356350"/>
            <a:ext cx="2743200" cy="365125"/>
          </a:xfrm>
        </p:spPr>
        <p:txBody>
          <a:bodyPr vert="horz" lIns="91440" tIns="45720" rIns="91440" bIns="45720" rtlCol="0" anchor="ctr">
            <a:normAutofit/>
          </a:bodyPr>
          <a:lstStyle/>
          <a:p>
            <a:pPr>
              <a:spcAft>
                <a:spcPts val="600"/>
              </a:spcAft>
            </a:pPr>
            <a:fld id="{294A09A9-5501-47C1-A89A-A340965A2BE2}" type="slidenum">
              <a:rPr lang="en-US" sz="1200" smtClean="0">
                <a:latin typeface="+mn-lt"/>
                <a:cs typeface="+mn-cs"/>
              </a:rPr>
              <a:pPr>
                <a:spcAft>
                  <a:spcPts val="600"/>
                </a:spcAft>
              </a:pPr>
              <a:t>16</a:t>
            </a:fld>
            <a:endParaRPr lang="en-US" sz="1200">
              <a:latin typeface="+mn-lt"/>
              <a:cs typeface="+mn-cs"/>
            </a:endParaRPr>
          </a:p>
        </p:txBody>
      </p:sp>
    </p:spTree>
    <p:extLst>
      <p:ext uri="{BB962C8B-B14F-4D97-AF65-F5344CB8AC3E}">
        <p14:creationId xmlns:p14="http://schemas.microsoft.com/office/powerpoint/2010/main" val="60398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ank you - saigon-tower.com">
            <a:extLst>
              <a:ext uri="{FF2B5EF4-FFF2-40B4-BE49-F238E27FC236}">
                <a16:creationId xmlns:a16="http://schemas.microsoft.com/office/drawing/2014/main" id="{EBA55870-4F5C-59FD-1EF7-1CC40C929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1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47A8F24-A5AC-B749-4EEF-B2365802683A}"/>
              </a:ext>
            </a:extLst>
          </p:cNvPr>
          <p:cNvSpPr>
            <a:spLocks noGrp="1"/>
          </p:cNvSpPr>
          <p:nvPr>
            <p:ph type="pic" sz="quarter" idx="12"/>
          </p:nvPr>
        </p:nvSpPr>
        <p:spPr/>
      </p:sp>
      <p:sp>
        <p:nvSpPr>
          <p:cNvPr id="3" name="Picture Placeholder 2">
            <a:extLst>
              <a:ext uri="{FF2B5EF4-FFF2-40B4-BE49-F238E27FC236}">
                <a16:creationId xmlns:a16="http://schemas.microsoft.com/office/drawing/2014/main" id="{682C61E8-7D35-6363-BDA6-5FE15152A8DD}"/>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C9B8110B-1275-9A97-5AD9-4C3BA54D4120}"/>
              </a:ext>
            </a:extLst>
          </p:cNvPr>
          <p:cNvSpPr>
            <a:spLocks noGrp="1"/>
          </p:cNvSpPr>
          <p:nvPr>
            <p:ph type="pic" sz="quarter" idx="10"/>
          </p:nvPr>
        </p:nvSpPr>
        <p:spPr/>
      </p:sp>
      <p:sp>
        <p:nvSpPr>
          <p:cNvPr id="5" name="Text Placeholder 4">
            <a:extLst>
              <a:ext uri="{FF2B5EF4-FFF2-40B4-BE49-F238E27FC236}">
                <a16:creationId xmlns:a16="http://schemas.microsoft.com/office/drawing/2014/main" id="{1088D71A-3D1D-125F-7876-0BE80BA26630}"/>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D101F680-8AA5-9520-6E35-AFC03F8F6A27}"/>
              </a:ext>
            </a:extLst>
          </p:cNvPr>
          <p:cNvSpPr>
            <a:spLocks noGrp="1"/>
          </p:cNvSpPr>
          <p:nvPr>
            <p:ph type="body" sz="quarter" idx="13"/>
          </p:nvPr>
        </p:nvSpPr>
        <p:spPr/>
        <p:txBody>
          <a:bodyPr/>
          <a:lstStyle/>
          <a:p>
            <a:endParaRPr lang="en-US"/>
          </a:p>
        </p:txBody>
      </p:sp>
      <p:sp>
        <p:nvSpPr>
          <p:cNvPr id="7" name="Date Placeholder 6">
            <a:extLst>
              <a:ext uri="{FF2B5EF4-FFF2-40B4-BE49-F238E27FC236}">
                <a16:creationId xmlns:a16="http://schemas.microsoft.com/office/drawing/2014/main" id="{DD7E2A0C-F14E-900E-D211-117907184DD8}"/>
              </a:ext>
            </a:extLst>
          </p:cNvPr>
          <p:cNvSpPr>
            <a:spLocks noGrp="1"/>
          </p:cNvSpPr>
          <p:nvPr>
            <p:ph type="dt" sz="half" idx="2"/>
          </p:nvPr>
        </p:nvSpPr>
        <p:spPr/>
        <p:txBody>
          <a:bodyPr/>
          <a:lstStyle/>
          <a:p>
            <a:fld id="{C7C81873-7D47-483D-BCB4-50DD9806C720}" type="datetime1">
              <a:rPr lang="en-US" smtClean="0"/>
              <a:t>5/20/2023</a:t>
            </a:fld>
            <a:endParaRPr lang="en-US" dirty="0"/>
          </a:p>
        </p:txBody>
      </p:sp>
      <p:sp>
        <p:nvSpPr>
          <p:cNvPr id="8" name="Slide Number Placeholder 7">
            <a:extLst>
              <a:ext uri="{FF2B5EF4-FFF2-40B4-BE49-F238E27FC236}">
                <a16:creationId xmlns:a16="http://schemas.microsoft.com/office/drawing/2014/main" id="{C6A8FEB0-8E8D-6582-4237-F4452CE7F13A}"/>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
        <p:nvSpPr>
          <p:cNvPr id="9" name="Title 8">
            <a:extLst>
              <a:ext uri="{FF2B5EF4-FFF2-40B4-BE49-F238E27FC236}">
                <a16:creationId xmlns:a16="http://schemas.microsoft.com/office/drawing/2014/main" id="{CAA04FC2-3EB1-47EB-3F21-52AFC677FCE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7071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hia sẻ với hơn 75 về hình nền paopoi - cdgdbentre.edu.vn">
            <a:extLst>
              <a:ext uri="{FF2B5EF4-FFF2-40B4-BE49-F238E27FC236}">
                <a16:creationId xmlns:a16="http://schemas.microsoft.com/office/drawing/2014/main" id="{59A6198A-61C9-902E-17B0-16AA072CA7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93" b="25"/>
          <a:stretch/>
        </p:blipFill>
        <p:spPr bwMode="auto">
          <a:xfrm>
            <a:off x="93326" y="10"/>
            <a:ext cx="12191980" cy="6857990"/>
          </a:xfrm>
          <a:prstGeom prst="rect">
            <a:avLst/>
          </a:prstGeom>
          <a:solidFill>
            <a:srgbClr val="FFFFFF"/>
          </a:solidFill>
        </p:spPr>
      </p:pic>
      <p:sp>
        <p:nvSpPr>
          <p:cNvPr id="3" name="Date Placeholder 2" hidden="1">
            <a:extLst>
              <a:ext uri="{FF2B5EF4-FFF2-40B4-BE49-F238E27FC236}">
                <a16:creationId xmlns:a16="http://schemas.microsoft.com/office/drawing/2014/main" id="{5D0291E6-0A6C-9492-5E2F-AA6713EEE878}"/>
              </a:ext>
            </a:extLst>
          </p:cNvPr>
          <p:cNvSpPr>
            <a:spLocks noGrp="1"/>
          </p:cNvSpPr>
          <p:nvPr>
            <p:ph type="dt" sz="half" idx="4294967295"/>
          </p:nvPr>
        </p:nvSpPr>
        <p:spPr>
          <a:xfrm>
            <a:off x="133350" y="6486982"/>
            <a:ext cx="2743200" cy="365125"/>
          </a:xfrm>
        </p:spPr>
        <p:txBody>
          <a:bodyPr/>
          <a:lstStyle/>
          <a:p>
            <a:pPr>
              <a:spcAft>
                <a:spcPts val="600"/>
              </a:spcAft>
            </a:pPr>
            <a:fld id="{C09D4DA8-2D4A-4F06-BECA-044AF4113FB4}" type="datetime1">
              <a:rPr lang="en-US" smtClean="0"/>
              <a:pPr>
                <a:spcAft>
                  <a:spcPts val="600"/>
                </a:spcAft>
              </a:pPr>
              <a:t>5/20/2023</a:t>
            </a:fld>
            <a:endParaRPr lang="en-US"/>
          </a:p>
        </p:txBody>
      </p:sp>
      <p:sp>
        <p:nvSpPr>
          <p:cNvPr id="4" name="Slide Number Placeholder 3" hidden="1">
            <a:extLst>
              <a:ext uri="{FF2B5EF4-FFF2-40B4-BE49-F238E27FC236}">
                <a16:creationId xmlns:a16="http://schemas.microsoft.com/office/drawing/2014/main" id="{B0AB6C11-BDC6-F461-D56B-72265871BD13}"/>
              </a:ext>
            </a:extLst>
          </p:cNvPr>
          <p:cNvSpPr>
            <a:spLocks noGrp="1"/>
          </p:cNvSpPr>
          <p:nvPr>
            <p:ph type="sldNum" sz="quarter" idx="4294967295"/>
          </p:nvPr>
        </p:nvSpPr>
        <p:spPr>
          <a:xfrm>
            <a:off x="9315450" y="6486982"/>
            <a:ext cx="2743200" cy="365125"/>
          </a:xfrm>
        </p:spPr>
        <p:txBody>
          <a:bodyPr/>
          <a:lstStyle/>
          <a:p>
            <a:pPr>
              <a:spcAft>
                <a:spcPts val="600"/>
              </a:spcAft>
            </a:pPr>
            <a:fld id="{294A09A9-5501-47C1-A89A-A340965A2BE2}" type="slidenum">
              <a:rPr lang="en-US" smtClean="0"/>
              <a:pPr>
                <a:spcAft>
                  <a:spcPts val="600"/>
                </a:spcAft>
              </a:pPr>
              <a:t>2</a:t>
            </a:fld>
            <a:endParaRPr lang="en-US"/>
          </a:p>
        </p:txBody>
      </p:sp>
      <p:sp>
        <p:nvSpPr>
          <p:cNvPr id="6" name="TextBox 5">
            <a:extLst>
              <a:ext uri="{FF2B5EF4-FFF2-40B4-BE49-F238E27FC236}">
                <a16:creationId xmlns:a16="http://schemas.microsoft.com/office/drawing/2014/main" id="{62D7CF69-9F7B-84DD-E2A3-D7F29485F276}"/>
              </a:ext>
            </a:extLst>
          </p:cNvPr>
          <p:cNvSpPr txBox="1"/>
          <p:nvPr/>
        </p:nvSpPr>
        <p:spPr>
          <a:xfrm>
            <a:off x="3359020" y="2791881"/>
            <a:ext cx="7359825" cy="830997"/>
          </a:xfrm>
          <a:prstGeom prst="rect">
            <a:avLst/>
          </a:prstGeom>
          <a:noFill/>
        </p:spPr>
        <p:txBody>
          <a:bodyPr wrap="square" rtlCol="0">
            <a:spAutoFit/>
          </a:bodyPr>
          <a:lstStyle/>
          <a:p>
            <a:r>
              <a:rPr lang="vi-VN" sz="4800" dirty="0">
                <a:solidFill>
                  <a:schemeClr val="bg2">
                    <a:lumMod val="10000"/>
                  </a:schemeClr>
                </a:solidFill>
                <a:latin typeface="Times New Roman" panose="02020603050405020304" pitchFamily="18" charset="0"/>
                <a:cs typeface="Times New Roman" panose="02020603050405020304" pitchFamily="18" charset="0"/>
              </a:rPr>
              <a:t>“Kỉ luật” là trừng phạt ?</a:t>
            </a:r>
            <a:endParaRPr lang="en-US" sz="48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2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5" name="Rectangle 1114">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7" name="Arc 111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E1A852A-1389-1A16-3004-132E79BA6532}"/>
              </a:ext>
            </a:extLst>
          </p:cNvPr>
          <p:cNvSpPr>
            <a:spLocks noGrp="1"/>
          </p:cNvSpPr>
          <p:nvPr>
            <p:ph type="title"/>
          </p:nvPr>
        </p:nvSpPr>
        <p:spPr>
          <a:xfrm>
            <a:off x="1002831" y="3569604"/>
            <a:ext cx="5140008" cy="2387600"/>
          </a:xfrm>
        </p:spPr>
        <p:txBody>
          <a:bodyPr vert="horz" lIns="91440" tIns="45720" rIns="91440" bIns="45720" rtlCol="0" anchor="b">
            <a:normAutofit fontScale="90000"/>
          </a:bodyPr>
          <a:lstStyle/>
          <a:p>
            <a:pPr>
              <a:lnSpc>
                <a:spcPct val="120000"/>
              </a:lnSpc>
            </a:pP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Kỉ</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luật</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theo</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phương</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pháp</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trừng</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phạt</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thân</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mj-ea"/>
                <a:cs typeface="Times New Roman" panose="02020603050405020304" pitchFamily="18" charset="0"/>
              </a:rPr>
              <a:t>thể</a:t>
            </a:r>
            <a:r>
              <a:rPr lang="en-US" sz="2800" b="1" dirty="0">
                <a:solidFill>
                  <a:schemeClr val="bg2">
                    <a:lumMod val="10000"/>
                  </a:schemeClr>
                </a:solidFill>
                <a:latin typeface="Times New Roman" panose="02020603050405020304" pitchFamily="18" charset="0"/>
                <a:ea typeface="+mj-ea"/>
                <a:cs typeface="Times New Roman" panose="02020603050405020304" pitchFamily="18" charset="0"/>
              </a:rPr>
              <a:t>:</a:t>
            </a:r>
            <a:b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br>
            <a:r>
              <a:rPr lang="vi-VN"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Trừng</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phạt</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thân</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thể</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là</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các</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hành</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vi hay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thái</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độ</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do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lớn</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hoặc</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có</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quyền</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gây</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ra</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nhằm</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giáo</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dục</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trẻ</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nhưng</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làm</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tổn</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thương</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trẻ</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về</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thể</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xác</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đánh</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đập</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quỳ</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gối</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và</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tinh</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thần</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chửi</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mắng</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sỉ</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mj-ea"/>
                <a:cs typeface="Times New Roman" panose="02020603050405020304" pitchFamily="18" charset="0"/>
              </a:rPr>
              <a:t>nhục</a:t>
            </a:r>
            <a:r>
              <a:rPr lang="en-US" sz="2800" dirty="0">
                <a:solidFill>
                  <a:schemeClr val="bg2">
                    <a:lumMod val="10000"/>
                  </a:schemeClr>
                </a:solidFill>
                <a:latin typeface="Times New Roman" panose="02020603050405020304" pitchFamily="18" charset="0"/>
                <a:ea typeface="+mj-ea"/>
                <a:cs typeface="Times New Roman" panose="02020603050405020304" pitchFamily="18" charset="0"/>
              </a:rPr>
              <a:t>,…)</a:t>
            </a:r>
            <a:br>
              <a:rPr lang="en-US" sz="1500" dirty="0">
                <a:solidFill>
                  <a:schemeClr val="bg2">
                    <a:lumMod val="10000"/>
                  </a:schemeClr>
                </a:solidFill>
                <a:ea typeface="+mj-ea"/>
                <a:cs typeface="+mj-cs"/>
              </a:rPr>
            </a:br>
            <a:br>
              <a:rPr lang="en-US" sz="1500" dirty="0">
                <a:solidFill>
                  <a:schemeClr val="bg2">
                    <a:lumMod val="10000"/>
                  </a:schemeClr>
                </a:solidFill>
                <a:ea typeface="+mj-ea"/>
                <a:cs typeface="+mj-cs"/>
              </a:rPr>
            </a:br>
            <a:endParaRPr lang="en-US" sz="1500" dirty="0">
              <a:solidFill>
                <a:schemeClr val="bg2">
                  <a:lumMod val="10000"/>
                </a:schemeClr>
              </a:solidFill>
              <a:ea typeface="+mj-ea"/>
              <a:cs typeface="+mj-cs"/>
            </a:endParaRPr>
          </a:p>
        </p:txBody>
      </p:sp>
      <p:sp>
        <p:nvSpPr>
          <p:cNvPr id="1119" name="Oval 111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3" name="Freeform: Shape 1122">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Phương pháp kỷ luật tích cực/C2.1 – VLOS">
            <a:extLst>
              <a:ext uri="{FF2B5EF4-FFF2-40B4-BE49-F238E27FC236}">
                <a16:creationId xmlns:a16="http://schemas.microsoft.com/office/drawing/2014/main" id="{AB649E4D-BCED-F26C-88D7-B0E8B2BE89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2" r="-2" b="-2"/>
          <a:stretch/>
        </p:blipFill>
        <p:spPr bwMode="auto">
          <a:xfrm>
            <a:off x="6316777" y="270180"/>
            <a:ext cx="2574384"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Lợi và hại khi áp dụng hình phạt cách ly Time Out với trẻ hư">
            <a:extLst>
              <a:ext uri="{FF2B5EF4-FFF2-40B4-BE49-F238E27FC236}">
                <a16:creationId xmlns:a16="http://schemas.microsoft.com/office/drawing/2014/main" id="{4743735B-7D28-C3E5-6F8D-0615A3058C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12155" y="3814807"/>
            <a:ext cx="3579845" cy="2979546"/>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722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21" presetClass="entr" presetSubtype="1"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heel(1)">
                                      <p:cBhvr>
                                        <p:cTn id="14"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56">
            <a:extLst>
              <a:ext uri="{FF2B5EF4-FFF2-40B4-BE49-F238E27FC236}">
                <a16:creationId xmlns:a16="http://schemas.microsoft.com/office/drawing/2014/main" id="{CD6162C0-3EDD-40FA-A73C-1F0CAE1D2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58">
            <a:extLst>
              <a:ext uri="{FF2B5EF4-FFF2-40B4-BE49-F238E27FC236}">
                <a16:creationId xmlns:a16="http://schemas.microsoft.com/office/drawing/2014/main" id="{2C1D9676-D68F-46A6-913B-4F3218503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60">
            <a:extLst>
              <a:ext uri="{FF2B5EF4-FFF2-40B4-BE49-F238E27FC236}">
                <a16:creationId xmlns:a16="http://schemas.microsoft.com/office/drawing/2014/main" id="{5E69AA0E-5F7C-4693-8968-D405B880A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1401" y="685800"/>
            <a:ext cx="6057900"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A5CB50-674F-318C-2C8E-11DA06840725}"/>
              </a:ext>
            </a:extLst>
          </p:cNvPr>
          <p:cNvSpPr>
            <a:spLocks noGrp="1"/>
          </p:cNvSpPr>
          <p:nvPr>
            <p:ph type="title"/>
          </p:nvPr>
        </p:nvSpPr>
        <p:spPr>
          <a:xfrm>
            <a:off x="5874000" y="4370956"/>
            <a:ext cx="5698864" cy="2487044"/>
          </a:xfrm>
        </p:spPr>
        <p:txBody>
          <a:bodyPr vert="horz" lIns="91440" tIns="45720" rIns="91440" bIns="45720" rtlCol="0" anchor="b">
            <a:noAutofit/>
          </a:bodyPr>
          <a:lstStyle/>
          <a:p>
            <a:pPr>
              <a:spcBef>
                <a:spcPct val="0"/>
              </a:spcBef>
            </a:pPr>
            <a:r>
              <a:rPr lang="en-US" sz="2400" b="1" kern="1200" dirty="0" err="1">
                <a:solidFill>
                  <a:schemeClr val="tx1">
                    <a:lumMod val="65000"/>
                    <a:lumOff val="35000"/>
                  </a:schemeClr>
                </a:solidFill>
                <a:latin typeface="Times New Roman" panose="02020603050405020304" pitchFamily="18" charset="0"/>
                <a:cs typeface="Times New Roman" panose="02020603050405020304" pitchFamily="18" charset="0"/>
              </a:rPr>
              <a:t>Một</a:t>
            </a:r>
            <a: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kern="1200" dirty="0" err="1">
                <a:solidFill>
                  <a:schemeClr val="tx1">
                    <a:lumMod val="65000"/>
                    <a:lumOff val="35000"/>
                  </a:schemeClr>
                </a:solidFill>
                <a:latin typeface="Times New Roman" panose="02020603050405020304" pitchFamily="18" charset="0"/>
                <a:cs typeface="Times New Roman" panose="02020603050405020304" pitchFamily="18" charset="0"/>
              </a:rPr>
              <a:t>số</a:t>
            </a:r>
            <a: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kern="1200" dirty="0" err="1">
                <a:solidFill>
                  <a:schemeClr val="tx1">
                    <a:lumMod val="65000"/>
                    <a:lumOff val="35000"/>
                  </a:schemeClr>
                </a:solidFill>
                <a:latin typeface="Times New Roman" panose="02020603050405020304" pitchFamily="18" charset="0"/>
                <a:cs typeface="Times New Roman" panose="02020603050405020304" pitchFamily="18" charset="0"/>
              </a:rPr>
              <a:t>quan</a:t>
            </a:r>
            <a: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kern="1200" dirty="0" err="1">
                <a:solidFill>
                  <a:schemeClr val="tx1">
                    <a:lumMod val="65000"/>
                    <a:lumOff val="35000"/>
                  </a:schemeClr>
                </a:solidFill>
                <a:latin typeface="Times New Roman" panose="02020603050405020304" pitchFamily="18" charset="0"/>
                <a:cs typeface="Times New Roman" panose="02020603050405020304" pitchFamily="18" charset="0"/>
              </a:rPr>
              <a:t>niệm</a:t>
            </a:r>
            <a: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kern="1200" dirty="0" err="1">
                <a:solidFill>
                  <a:schemeClr val="tx1">
                    <a:lumMod val="65000"/>
                    <a:lumOff val="35000"/>
                  </a:schemeClr>
                </a:solidFill>
                <a:latin typeface="Times New Roman" panose="02020603050405020304" pitchFamily="18" charset="0"/>
                <a:cs typeface="Times New Roman" panose="02020603050405020304" pitchFamily="18" charset="0"/>
              </a:rPr>
              <a:t>sai</a:t>
            </a:r>
            <a: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kern="1200" dirty="0" err="1">
                <a:solidFill>
                  <a:schemeClr val="tx1">
                    <a:lumMod val="65000"/>
                    <a:lumOff val="35000"/>
                  </a:schemeClr>
                </a:solidFill>
                <a:latin typeface="Times New Roman" panose="02020603050405020304" pitchFamily="18" charset="0"/>
                <a:cs typeface="Times New Roman" panose="02020603050405020304" pitchFamily="18" charset="0"/>
              </a:rPr>
              <a:t>lầm</a:t>
            </a:r>
            <a: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t>:</a:t>
            </a:r>
            <a:br>
              <a:rPr lang="en-US" sz="2400" b="1"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Trừng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phạt</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thân</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thể</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có</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tác</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dụng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ngay</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tức</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thì</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Trẻ</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sẽ</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sợ</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và</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lập</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tức</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làm</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theo</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yêu</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cầu</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của</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người</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lớn</a:t>
            </a:r>
            <a:r>
              <a:rPr lang="vi-VN" sz="2400" dirty="0">
                <a:solidFill>
                  <a:schemeClr val="tx1">
                    <a:lumMod val="65000"/>
                    <a:lumOff val="35000"/>
                  </a:schemeClr>
                </a:solidFill>
                <a:latin typeface="Times New Roman" panose="02020603050405020304" pitchFamily="18" charset="0"/>
                <a:cs typeface="Times New Roman" panose="02020603050405020304" pitchFamily="18" charset="0"/>
              </a:rPr>
              <a:t>.</a:t>
            </a:r>
            <a:br>
              <a:rPr lang="vi-VN" sz="2400"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Trừng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phạt</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thân</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thể</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trẻ</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em</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cũng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đâu</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có</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ảnh</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hưởng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lâu</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dài</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nặng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nề</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đến</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thế</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a:t>
            </a:r>
            <a:b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Là</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biện</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pháp</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bất</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đắc</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dĩ</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đối</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với</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trẻ</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cá</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biệt</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là</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biện</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pháp</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duy</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nhất</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để</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trẻ</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vâng</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65000"/>
                    <a:lumOff val="35000"/>
                  </a:schemeClr>
                </a:solidFill>
                <a:latin typeface="Times New Roman" panose="02020603050405020304" pitchFamily="18" charset="0"/>
                <a:cs typeface="Times New Roman" panose="02020603050405020304" pitchFamily="18" charset="0"/>
              </a:rPr>
              <a:t>lời</a:t>
            </a: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a:t>
            </a:r>
            <a:b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br>
            <a:b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400" kern="12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 name="Date Placeholder 1">
            <a:extLst>
              <a:ext uri="{FF2B5EF4-FFF2-40B4-BE49-F238E27FC236}">
                <a16:creationId xmlns:a16="http://schemas.microsoft.com/office/drawing/2014/main" id="{BF894D61-8BEE-162A-B58B-A08802862EC4}"/>
              </a:ext>
            </a:extLst>
          </p:cNvPr>
          <p:cNvSpPr>
            <a:spLocks noGrp="1"/>
          </p:cNvSpPr>
          <p:nvPr>
            <p:ph type="dt" sz="half" idx="2"/>
          </p:nvPr>
        </p:nvSpPr>
        <p:spPr>
          <a:xfrm rot="5400000">
            <a:off x="9801697" y="3246438"/>
            <a:ext cx="4161470" cy="365125"/>
          </a:xfrm>
        </p:spPr>
        <p:txBody>
          <a:bodyPr vert="horz" lIns="91440" tIns="45720" rIns="91440" bIns="45720" rtlCol="0" anchor="ctr">
            <a:normAutofit/>
          </a:bodyPr>
          <a:lstStyle/>
          <a:p>
            <a:pPr algn="ctr">
              <a:spcAft>
                <a:spcPts val="600"/>
              </a:spcAft>
            </a:pPr>
            <a:fld id="{90EA6C54-2562-43EA-9A1B-F808D04718E7}" type="datetime1">
              <a:rPr lang="en-US" sz="700">
                <a:solidFill>
                  <a:srgbClr val="595959"/>
                </a:solidFill>
              </a:rPr>
              <a:pPr algn="ctr">
                <a:spcAft>
                  <a:spcPts val="600"/>
                </a:spcAft>
              </a:pPr>
              <a:t>5/20/2023</a:t>
            </a:fld>
            <a:endParaRPr lang="en-US" sz="700">
              <a:solidFill>
                <a:srgbClr val="595959"/>
              </a:solidFill>
            </a:endParaRPr>
          </a:p>
        </p:txBody>
      </p:sp>
      <p:sp>
        <p:nvSpPr>
          <p:cNvPr id="3" name="Slide Number Placeholder 2">
            <a:extLst>
              <a:ext uri="{FF2B5EF4-FFF2-40B4-BE49-F238E27FC236}">
                <a16:creationId xmlns:a16="http://schemas.microsoft.com/office/drawing/2014/main" id="{63FD590A-C76F-45A5-63F7-F9F0D51AE03A}"/>
              </a:ext>
            </a:extLst>
          </p:cNvPr>
          <p:cNvSpPr>
            <a:spLocks noGrp="1"/>
          </p:cNvSpPr>
          <p:nvPr>
            <p:ph type="sldNum" sz="quarter" idx="4"/>
          </p:nvPr>
        </p:nvSpPr>
        <p:spPr>
          <a:xfrm>
            <a:off x="9180576" y="6356350"/>
            <a:ext cx="2743200" cy="365125"/>
          </a:xfrm>
        </p:spPr>
        <p:txBody>
          <a:bodyPr vert="horz" lIns="91440" tIns="45720" rIns="91440" bIns="45720" rtlCol="0" anchor="ctr">
            <a:normAutofit/>
          </a:bodyPr>
          <a:lstStyle/>
          <a:p>
            <a:pPr>
              <a:spcAft>
                <a:spcPts val="600"/>
              </a:spcAft>
            </a:pPr>
            <a:fld id="{294A09A9-5501-47C1-A89A-A340965A2BE2}" type="slidenum">
              <a:rPr lang="en-US">
                <a:solidFill>
                  <a:srgbClr val="595959"/>
                </a:solidFill>
                <a:latin typeface="+mn-lt"/>
                <a:cs typeface="+mn-cs"/>
              </a:rPr>
              <a:pPr>
                <a:spcAft>
                  <a:spcPts val="600"/>
                </a:spcAft>
              </a:pPr>
              <a:t>4</a:t>
            </a:fld>
            <a:endParaRPr lang="en-US">
              <a:solidFill>
                <a:srgbClr val="595959"/>
              </a:solidFill>
              <a:latin typeface="+mn-lt"/>
              <a:cs typeface="+mn-cs"/>
            </a:endParaRPr>
          </a:p>
        </p:txBody>
      </p:sp>
      <p:pic>
        <p:nvPicPr>
          <p:cNvPr id="4" name="Picture 2" descr="4 NGUYÊN TẮC VÀNG TRONG THƯỞNG - PHẠT BÉ CHA MẸ LƯU TÂM">
            <a:extLst>
              <a:ext uri="{FF2B5EF4-FFF2-40B4-BE49-F238E27FC236}">
                <a16:creationId xmlns:a16="http://schemas.microsoft.com/office/drawing/2014/main" id="{CAC34F49-5223-4331-7371-5ADD0C659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82" y="437070"/>
            <a:ext cx="4089820" cy="2646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ÃY TỰ TRẢ LỜI 10 CÂU HỎI NÀY TRƯỚC KHI TRỪNG PHẠT CON! - MAI THANH">
            <a:extLst>
              <a:ext uri="{FF2B5EF4-FFF2-40B4-BE49-F238E27FC236}">
                <a16:creationId xmlns:a16="http://schemas.microsoft.com/office/drawing/2014/main" id="{78155DD1-22D5-B232-EF57-472917E16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5" y="3429000"/>
            <a:ext cx="3755358" cy="249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8736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5" name="Rectangle 1114">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7" name="Arc 111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9" name="Oval 111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3" name="Freeform: Shape 1122">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Vì sao trẻ em hay tức giận. Cha mẹ cần làm gì để dạy trẻ ngoan">
            <a:extLst>
              <a:ext uri="{FF2B5EF4-FFF2-40B4-BE49-F238E27FC236}">
                <a16:creationId xmlns:a16="http://schemas.microsoft.com/office/drawing/2014/main" id="{CFD96626-327A-4803-3AA8-D3545FDA7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839" y="121297"/>
            <a:ext cx="2978455" cy="2705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ẻ có 3 giai đoạn nổi loạn không nghe lời, cha mẹ nên ứng phó ra sao: Dạy  con sai một li - đi một dặm">
            <a:extLst>
              <a:ext uri="{FF2B5EF4-FFF2-40B4-BE49-F238E27FC236}">
                <a16:creationId xmlns:a16="http://schemas.microsoft.com/office/drawing/2014/main" id="{5E409922-4959-748F-A2D8-65DF4BEDE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460" y="4063767"/>
            <a:ext cx="3486539" cy="279423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a:extLst>
              <a:ext uri="{FF2B5EF4-FFF2-40B4-BE49-F238E27FC236}">
                <a16:creationId xmlns:a16="http://schemas.microsoft.com/office/drawing/2014/main" id="{8B0F9C99-7A6D-7068-B9F2-5067259F14FD}"/>
              </a:ext>
            </a:extLst>
          </p:cNvPr>
          <p:cNvSpPr txBox="1">
            <a:spLocks/>
          </p:cNvSpPr>
          <p:nvPr/>
        </p:nvSpPr>
        <p:spPr>
          <a:xfrm>
            <a:off x="1121601" y="2062047"/>
            <a:ext cx="4378129" cy="3398837"/>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4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(4R)</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giận</a:t>
            </a:r>
            <a:r>
              <a:rPr lang="en-US" sz="2400" dirty="0">
                <a:latin typeface="Times New Roman" panose="02020603050405020304" pitchFamily="18" charset="0"/>
                <a:cs typeface="Times New Roman" panose="02020603050405020304" pitchFamily="18" charset="0"/>
              </a:rPr>
              <a:t> ( resentment)</a:t>
            </a:r>
            <a:endParaRPr lang="vi-VN"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a:t>
            </a:r>
            <a:r>
              <a:rPr lang="en-US" sz="2400" dirty="0">
                <a:latin typeface="Times New Roman" panose="02020603050405020304" pitchFamily="18" charset="0"/>
                <a:cs typeface="Times New Roman" panose="02020603050405020304" pitchFamily="18" charset="0"/>
              </a:rPr>
              <a:t> (revenge)</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- 3)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(rebellion</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- 4)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lui</a:t>
            </a:r>
            <a:r>
              <a:rPr lang="en-US" sz="2400" dirty="0">
                <a:latin typeface="Times New Roman" panose="02020603050405020304" pitchFamily="18" charset="0"/>
                <a:cs typeface="Times New Roman" panose="02020603050405020304" pitchFamily="18" charset="0"/>
              </a:rPr>
              <a:t> (retreat)</a:t>
            </a:r>
          </a:p>
        </p:txBody>
      </p:sp>
    </p:spTree>
    <p:extLst>
      <p:ext uri="{BB962C8B-B14F-4D97-AF65-F5344CB8AC3E}">
        <p14:creationId xmlns:p14="http://schemas.microsoft.com/office/powerpoint/2010/main" val="1391847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8" name="Oval 41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Triệu chứng của bệnh trầm cảm ở trẻ em">
            <a:extLst>
              <a:ext uri="{FF2B5EF4-FFF2-40B4-BE49-F238E27FC236}">
                <a16:creationId xmlns:a16="http://schemas.microsoft.com/office/drawing/2014/main" id="{75E307F0-1B0D-CB35-3EB2-2D6CD4556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34" r="1865"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412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12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2A1140ED-FBE0-26E8-E42F-F90BF3A8DFEF}"/>
              </a:ext>
            </a:extLst>
          </p:cNvPr>
          <p:cNvSpPr txBox="1"/>
          <p:nvPr/>
        </p:nvSpPr>
        <p:spPr>
          <a:xfrm>
            <a:off x="6873729" y="1917029"/>
            <a:ext cx="4322609" cy="427424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err="1">
                <a:solidFill>
                  <a:schemeClr val="tx1">
                    <a:alpha val="80000"/>
                  </a:schemeClr>
                </a:solidFill>
                <a:latin typeface="Times New Roman" panose="02020603050405020304" pitchFamily="18" charset="0"/>
                <a:cs typeface="Times New Roman" panose="02020603050405020304" pitchFamily="18" charset="0"/>
              </a:rPr>
              <a:t>Ảnh</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hưởng</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đến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sức</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khỏe</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sự</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phát</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triển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trí</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tuệ</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của</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trẻ</a:t>
            </a:r>
            <a:r>
              <a:rPr lang="en-US" sz="2400" dirty="0">
                <a:solidFill>
                  <a:schemeClr val="tx1">
                    <a:alpha val="80000"/>
                  </a:schemeClr>
                </a:solidFill>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r>
              <a:rPr lang="en-US" sz="2400" dirty="0" err="1">
                <a:solidFill>
                  <a:schemeClr val="tx1">
                    <a:alpha val="80000"/>
                  </a:schemeClr>
                </a:solidFill>
                <a:latin typeface="Times New Roman" panose="02020603050405020304" pitchFamily="18" charset="0"/>
                <a:cs typeface="Times New Roman" panose="02020603050405020304" pitchFamily="18" charset="0"/>
              </a:rPr>
              <a:t>Ảnh</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hưởng</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đến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sự</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phát</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triển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nhân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cách</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của</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trẻ</a:t>
            </a:r>
            <a:r>
              <a:rPr lang="en-US" sz="2400" dirty="0">
                <a:solidFill>
                  <a:schemeClr val="tx1">
                    <a:alpha val="80000"/>
                  </a:schemeClr>
                </a:solidFill>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r>
              <a:rPr lang="en-US" sz="2400" dirty="0" err="1">
                <a:solidFill>
                  <a:schemeClr val="tx1">
                    <a:alpha val="80000"/>
                  </a:schemeClr>
                </a:solidFill>
                <a:latin typeface="Times New Roman" panose="02020603050405020304" pitchFamily="18" charset="0"/>
                <a:cs typeface="Times New Roman" panose="02020603050405020304" pitchFamily="18" charset="0"/>
              </a:rPr>
              <a:t>Ảnh</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hưởng</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đến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mối</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quan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hệ</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xung</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quanh</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trẻ</a:t>
            </a:r>
            <a:r>
              <a:rPr lang="en-US" sz="2400" dirty="0">
                <a:solidFill>
                  <a:schemeClr val="tx1">
                    <a:alpha val="80000"/>
                  </a:schemeClr>
                </a:solidFill>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r>
              <a:rPr lang="en-US" sz="2400" dirty="0" err="1">
                <a:solidFill>
                  <a:schemeClr val="tx1">
                    <a:alpha val="80000"/>
                  </a:schemeClr>
                </a:solidFill>
                <a:latin typeface="Times New Roman" panose="02020603050405020304" pitchFamily="18" charset="0"/>
                <a:cs typeface="Times New Roman" panose="02020603050405020304" pitchFamily="18" charset="0"/>
              </a:rPr>
              <a:t>Ảnh</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hưởng</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đến</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kết</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quả</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học</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tập</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của</a:t>
            </a:r>
            <a:r>
              <a:rPr lang="en-US" sz="2400" dirty="0">
                <a:solidFill>
                  <a:schemeClr val="tx1">
                    <a:alpha val="80000"/>
                  </a:schemeClr>
                </a:solidFill>
                <a:latin typeface="Times New Roman" panose="02020603050405020304" pitchFamily="18" charset="0"/>
                <a:cs typeface="Times New Roman" panose="02020603050405020304" pitchFamily="18" charset="0"/>
              </a:rPr>
              <a:t> </a:t>
            </a:r>
            <a:r>
              <a:rPr lang="en-US" sz="2400" dirty="0" err="1">
                <a:solidFill>
                  <a:schemeClr val="tx1">
                    <a:alpha val="80000"/>
                  </a:schemeClr>
                </a:solidFill>
                <a:latin typeface="Times New Roman" panose="02020603050405020304" pitchFamily="18" charset="0"/>
                <a:cs typeface="Times New Roman" panose="02020603050405020304" pitchFamily="18" charset="0"/>
              </a:rPr>
              <a:t>trẻ</a:t>
            </a:r>
            <a:r>
              <a:rPr lang="en-US" sz="2400" dirty="0">
                <a:solidFill>
                  <a:schemeClr val="tx1">
                    <a:alpha val="80000"/>
                  </a:schemeClr>
                </a:solidFill>
                <a:latin typeface="Times New Roman" panose="02020603050405020304" pitchFamily="18" charset="0"/>
                <a:cs typeface="Times New Roman" panose="02020603050405020304" pitchFamily="18" charset="0"/>
              </a:rPr>
              <a:t>.</a:t>
            </a:r>
          </a:p>
        </p:txBody>
      </p:sp>
      <p:sp>
        <p:nvSpPr>
          <p:cNvPr id="412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12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05163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86" name="Rectangle 308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Đánh mắng trẻ và hậu quả đến trẻ khi trưởng thành | Tự dạy con">
            <a:extLst>
              <a:ext uri="{FF2B5EF4-FFF2-40B4-BE49-F238E27FC236}">
                <a16:creationId xmlns:a16="http://schemas.microsoft.com/office/drawing/2014/main" id="{68ABAFC4-006E-1AEC-4D1E-EF73AEF387F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109331" y="20872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B8454AD-EE83-10CD-299F-377086E2D3F6}"/>
              </a:ext>
            </a:extLst>
          </p:cNvPr>
          <p:cNvSpPr>
            <a:spLocks noGrp="1"/>
          </p:cNvSpPr>
          <p:nvPr>
            <p:ph type="title"/>
          </p:nvPr>
        </p:nvSpPr>
        <p:spPr>
          <a:xfrm>
            <a:off x="400878" y="854005"/>
            <a:ext cx="7013713" cy="4533004"/>
          </a:xfrm>
        </p:spPr>
        <p:txBody>
          <a:bodyPr vert="horz" lIns="91440" tIns="45720" rIns="91440" bIns="45720" rtlCol="0" anchor="b">
            <a:normAutofit fontScale="90000"/>
          </a:bodyPr>
          <a:lstStyle/>
          <a:p>
            <a:pPr algn="ctr">
              <a:lnSpc>
                <a:spcPct val="120000"/>
              </a:lnSpc>
            </a:pPr>
            <a:r>
              <a:rPr lang="en-US" sz="3200" dirty="0" err="1">
                <a:solidFill>
                  <a:srgbClr val="FFFFFF"/>
                </a:solidFill>
                <a:latin typeface="Times New Roman" panose="02020603050405020304" pitchFamily="18" charset="0"/>
                <a:ea typeface="+mj-ea"/>
                <a:cs typeface="Times New Roman" panose="02020603050405020304" pitchFamily="18" charset="0"/>
              </a:rPr>
              <a:t>Hậu</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quả</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của</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việc</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trừng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phạt</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thân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thể</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không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những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sẽ</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ảnh</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hưởng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nặng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nề</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đến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gia</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đình</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cộng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đồng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xã</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hội</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và</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ngay</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cả</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người</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sử</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dụng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biện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pháp</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trừng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phạt</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trẻ</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Vì</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thế</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chúng</a:t>
            </a:r>
            <a:r>
              <a:rPr lang="en-US" sz="3200" dirty="0">
                <a:solidFill>
                  <a:srgbClr val="FFFFFF"/>
                </a:solidFill>
                <a:latin typeface="Times New Roman" panose="02020603050405020304" pitchFamily="18" charset="0"/>
                <a:ea typeface="+mj-ea"/>
                <a:cs typeface="Times New Roman" panose="02020603050405020304" pitchFamily="18" charset="0"/>
              </a:rPr>
              <a:t> ta </a:t>
            </a:r>
            <a:r>
              <a:rPr lang="en-US" sz="3200" dirty="0" err="1">
                <a:solidFill>
                  <a:srgbClr val="FFFFFF"/>
                </a:solidFill>
                <a:latin typeface="Times New Roman" panose="02020603050405020304" pitchFamily="18" charset="0"/>
                <a:ea typeface="+mj-ea"/>
                <a:cs typeface="Times New Roman" panose="02020603050405020304" pitchFamily="18" charset="0"/>
              </a:rPr>
              <a:t>cần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có</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biện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pháp</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giáo</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dục</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mang</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lại</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hiệu</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quả</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cao</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hơn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Đó</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chính</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là</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các</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biện</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pháp</a:t>
            </a:r>
            <a:r>
              <a:rPr lang="en-US" sz="3200" dirty="0">
                <a:solidFill>
                  <a:srgbClr val="FFFFFF"/>
                </a:solidFill>
                <a:latin typeface="Times New Roman" panose="02020603050405020304" pitchFamily="18" charset="0"/>
                <a:ea typeface="+mj-ea"/>
                <a:cs typeface="Times New Roman" panose="02020603050405020304" pitchFamily="18" charset="0"/>
              </a:rPr>
              <a:t> </a:t>
            </a:r>
            <a:br>
              <a:rPr lang="en-US" sz="3200" dirty="0">
                <a:solidFill>
                  <a:srgbClr val="FFFFFF"/>
                </a:solidFill>
                <a:latin typeface="Times New Roman" panose="02020603050405020304" pitchFamily="18" charset="0"/>
                <a:ea typeface="+mj-ea"/>
                <a:cs typeface="Times New Roman" panose="02020603050405020304" pitchFamily="18" charset="0"/>
              </a:rPr>
            </a:br>
            <a:r>
              <a:rPr lang="en-US" sz="3200" dirty="0" err="1">
                <a:solidFill>
                  <a:srgbClr val="FFFFFF"/>
                </a:solidFill>
                <a:latin typeface="Times New Roman" panose="02020603050405020304" pitchFamily="18" charset="0"/>
                <a:ea typeface="+mj-ea"/>
                <a:cs typeface="Times New Roman" panose="02020603050405020304" pitchFamily="18" charset="0"/>
              </a:rPr>
              <a:t>giáo</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dục</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kỷ</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luật</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tích</a:t>
            </a:r>
            <a:r>
              <a:rPr lang="en-US" sz="3200" dirty="0">
                <a:solidFill>
                  <a:srgbClr val="FFFFFF"/>
                </a:solidFill>
                <a:latin typeface="Times New Roman" panose="02020603050405020304" pitchFamily="18" charset="0"/>
                <a:ea typeface="+mj-ea"/>
                <a:cs typeface="Times New Roman" panose="02020603050405020304" pitchFamily="18" charset="0"/>
              </a:rPr>
              <a:t> </a:t>
            </a:r>
            <a:r>
              <a:rPr lang="en-US" sz="3200" dirty="0" err="1">
                <a:solidFill>
                  <a:srgbClr val="FFFFFF"/>
                </a:solidFill>
                <a:latin typeface="Times New Roman" panose="02020603050405020304" pitchFamily="18" charset="0"/>
                <a:ea typeface="+mj-ea"/>
                <a:cs typeface="Times New Roman" panose="02020603050405020304" pitchFamily="18" charset="0"/>
              </a:rPr>
              <a:t>cực</a:t>
            </a:r>
            <a:r>
              <a:rPr lang="en-US" sz="3200" dirty="0">
                <a:solidFill>
                  <a:srgbClr val="FFFFFF"/>
                </a:solidFill>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1330904771"/>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4" name="Rectangle 51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Thank you - saigon-tower.com">
            <a:extLst>
              <a:ext uri="{FF2B5EF4-FFF2-40B4-BE49-F238E27FC236}">
                <a16:creationId xmlns:a16="http://schemas.microsoft.com/office/drawing/2014/main" id="{EBA55870-4F5C-59FD-1EF7-1CC40C929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6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11" name="Rectangle 720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Hình nền Phong Cách Hàn Quốc Hạnh Phúc Gia đình đoàn Tụ Gia đình Tình Yêu  áp Phích Nền, Hàn Quốc, Tươi, Gia đình Hạnh Phúc Background Vector để tải  xuống miễn">
            <a:extLst>
              <a:ext uri="{FF2B5EF4-FFF2-40B4-BE49-F238E27FC236}">
                <a16:creationId xmlns:a16="http://schemas.microsoft.com/office/drawing/2014/main" id="{177D516E-BCDD-BFE6-E581-3CB2F2D4B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12" r="1"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210" name="Freeform: Shape 720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212" name="Freeform: Shape 721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294BDC0-2978-AEC7-F080-7C0B39622442}"/>
              </a:ext>
            </a:extLst>
          </p:cNvPr>
          <p:cNvSpPr>
            <a:spLocks noGrp="1"/>
          </p:cNvSpPr>
          <p:nvPr>
            <p:ph type="title"/>
          </p:nvPr>
        </p:nvSpPr>
        <p:spPr>
          <a:xfrm>
            <a:off x="481029" y="526015"/>
            <a:ext cx="4948886" cy="3204134"/>
          </a:xfrm>
        </p:spPr>
        <p:txBody>
          <a:bodyPr vert="horz" lIns="91440" tIns="45720" rIns="91440" bIns="45720" rtlCol="0" anchor="b">
            <a:normAutofit/>
          </a:bodyPr>
          <a:lstStyle/>
          <a:p>
            <a:r>
              <a:rPr lang="en-US" sz="5400">
                <a:solidFill>
                  <a:schemeClr val="tx1"/>
                </a:solidFill>
                <a:latin typeface="Times New Roman" panose="02020603050405020304" pitchFamily="18" charset="0"/>
                <a:ea typeface="+mj-ea"/>
                <a:cs typeface="Times New Roman" panose="02020603050405020304" pitchFamily="18" charset="0"/>
              </a:rPr>
              <a:t>Kỉ luật tích cực</a:t>
            </a:r>
          </a:p>
        </p:txBody>
      </p:sp>
      <p:sp>
        <p:nvSpPr>
          <p:cNvPr id="7214" name="Rectangle 72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16" name="Rectangle 72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149"/>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{88B7718B-A45A-4E5F-B243-0D0378CB5132}tf16411245_win32</Template>
  <TotalTime>632</TotalTime>
  <Words>714</Words>
  <Application>Microsoft Office PowerPoint</Application>
  <PresentationFormat>Widescreen</PresentationFormat>
  <Paragraphs>71</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Biome Light</vt:lpstr>
      <vt:lpstr>Calibri</vt:lpstr>
      <vt:lpstr>Times New Roman</vt:lpstr>
      <vt:lpstr>Wingdings</vt:lpstr>
      <vt:lpstr>Office Theme</vt:lpstr>
      <vt:lpstr>Rèn luyện Tính kỉ luật Tích cực</vt:lpstr>
      <vt:lpstr>PowerPoint Presentation</vt:lpstr>
      <vt:lpstr>Kỉ luật theo phương pháp trừng phạt thân thể:   Trừng phạt thân thể là các hành vi hay thái độ do người lớn hoặc người có quyền gây ra nhằm giáo dục trẻ nhưng làm tổn thương trẻ em về thể xác (đánh đập, quỳ gối,..) và tinh thần ( chửi mắng, sỉ nhục,…)  </vt:lpstr>
      <vt:lpstr>Một số quan niệm sai lầm:   -Trừng phạt thân thể có tác dụng ngay tức thì. Trẻ sẽ sợ và lập tức làm theo yêu cầu của người lớn. -Trừng phạt thân thể trẻ em cũng đâu có ảnh hưởng lâu dài, nặng nề đến thế!   -Là biện pháp bất đắc dĩ đối với trẻ cá biệt, là biện pháp duy nhất để trẻ vâng lời.   </vt:lpstr>
      <vt:lpstr>PowerPoint Presentation</vt:lpstr>
      <vt:lpstr>PowerPoint Presentation</vt:lpstr>
      <vt:lpstr>Hậu quả của việc trừng phạt thân thể không những sẽ ảnh hưởng nặng nề  đến gia đình, cộng đồng, xã hội và ngay cả người sử dụng biện pháp trừng phạt trẻ. Vì thế, chúng ta cần có biện pháp giáo dục mang lại hiệu quả cao hơn. Đó chính là các biện pháp  giáo dục kỷ luật tích cực.</vt:lpstr>
      <vt:lpstr>PowerPoint Presentation</vt:lpstr>
      <vt:lpstr>Kỉ luật tích cực</vt:lpstr>
      <vt:lpstr>PowerPoint Presentation</vt:lpstr>
      <vt:lpstr>PowerPoint Presentation</vt:lpstr>
      <vt:lpstr>Các phương pháp kỉ luật tích cực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Rèn luyện tính kỉ luật</dc:title>
  <dc:creator>Nguyen Diep</dc:creator>
  <cp:lastModifiedBy>Nguyen Diep</cp:lastModifiedBy>
  <cp:revision>7</cp:revision>
  <dcterms:created xsi:type="dcterms:W3CDTF">2023-04-18T03:19:31Z</dcterms:created>
  <dcterms:modified xsi:type="dcterms:W3CDTF">2023-05-20T03:43:33Z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